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bd17eb9cb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265d04955457f"/>
  </p:sldMasterIdLst>
  <p:sldIdLst>
    <p:sldId xmlns:r="http://schemas.openxmlformats.org/officeDocument/2006/relationships" id="256" r:id="R1d76f4a66c8f412a"/>
    <p:sldId xmlns:r="http://schemas.openxmlformats.org/officeDocument/2006/relationships" id="257" r:id="R54539cdb6c0d4728"/>
    <p:sldId xmlns:r="http://schemas.openxmlformats.org/officeDocument/2006/relationships" id="258" r:id="Rc1af39aa52ce445a"/>
    <p:sldId xmlns:r="http://schemas.openxmlformats.org/officeDocument/2006/relationships" id="259" r:id="Rd9e84aa6198643fd"/>
    <p:sldId xmlns:r="http://schemas.openxmlformats.org/officeDocument/2006/relationships" id="260" r:id="R7b933293c1ee40ef"/>
    <p:sldId xmlns:r="http://schemas.openxmlformats.org/officeDocument/2006/relationships" id="261" r:id="Rceb580a4bf494d4d"/>
    <p:sldId xmlns:r="http://schemas.openxmlformats.org/officeDocument/2006/relationships" id="262" r:id="R50635c738178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265d04955457f" /><Relationship Type="http://schemas.openxmlformats.org/officeDocument/2006/relationships/slide" Target="/ppt/slides/slide1.xml" Id="R1d76f4a66c8f412a" /><Relationship Type="http://schemas.openxmlformats.org/officeDocument/2006/relationships/slide" Target="/ppt/slides/slide2.xml" Id="R54539cdb6c0d4728" /><Relationship Type="http://schemas.openxmlformats.org/officeDocument/2006/relationships/slide" Target="/ppt/slides/slide3.xml" Id="Rc1af39aa52ce445a" /><Relationship Type="http://schemas.openxmlformats.org/officeDocument/2006/relationships/slide" Target="/ppt/slides/slide4.xml" Id="Rd9e84aa6198643fd" /><Relationship Type="http://schemas.openxmlformats.org/officeDocument/2006/relationships/slide" Target="/ppt/slides/slide5.xml" Id="R7b933293c1ee40ef" /><Relationship Type="http://schemas.openxmlformats.org/officeDocument/2006/relationships/slide" Target="/ppt/slides/slide6.xml" Id="Rceb580a4bf494d4d" /><Relationship Type="http://schemas.openxmlformats.org/officeDocument/2006/relationships/slide" Target="/ppt/slides/slide7.xml" Id="R50635c738178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88a65365f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b9b36d8c43e7" /><Relationship Type="http://schemas.openxmlformats.org/officeDocument/2006/relationships/theme" Target="/ppt/slideMasters/theme/theme1.xml" Id="Rcb126ae089ce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fb9b36d8c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005de2d52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f3434863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89c661db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f4a177c2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409a961c1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fdd7640e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9122f55c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