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cf74917e1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bf4b58091d4150"/>
  </p:sldMasterIdLst>
  <p:sldIdLst>
    <p:sldId xmlns:r="http://schemas.openxmlformats.org/officeDocument/2006/relationships" id="256" r:id="R294d2d307ee74888"/>
    <p:sldId xmlns:r="http://schemas.openxmlformats.org/officeDocument/2006/relationships" id="257" r:id="R1cc5f38e180746a3"/>
    <p:sldId xmlns:r="http://schemas.openxmlformats.org/officeDocument/2006/relationships" id="258" r:id="Rf6f8e332a48a48aa"/>
    <p:sldId xmlns:r="http://schemas.openxmlformats.org/officeDocument/2006/relationships" id="259" r:id="Rc130fee5f06d4e26"/>
    <p:sldId xmlns:r="http://schemas.openxmlformats.org/officeDocument/2006/relationships" id="260" r:id="R6948086978bd4a8a"/>
    <p:sldId xmlns:r="http://schemas.openxmlformats.org/officeDocument/2006/relationships" id="261" r:id="R565eaa9942004a58"/>
    <p:sldId xmlns:r="http://schemas.openxmlformats.org/officeDocument/2006/relationships" id="262" r:id="Rebfa5fdf358441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f4b58091d4150" /><Relationship Type="http://schemas.openxmlformats.org/officeDocument/2006/relationships/slide" Target="/ppt/slides/slide1.xml" Id="R294d2d307ee74888" /><Relationship Type="http://schemas.openxmlformats.org/officeDocument/2006/relationships/slide" Target="/ppt/slides/slide2.xml" Id="R1cc5f38e180746a3" /><Relationship Type="http://schemas.openxmlformats.org/officeDocument/2006/relationships/slide" Target="/ppt/slides/slide3.xml" Id="Rf6f8e332a48a48aa" /><Relationship Type="http://schemas.openxmlformats.org/officeDocument/2006/relationships/slide" Target="/ppt/slides/slide4.xml" Id="Rc130fee5f06d4e26" /><Relationship Type="http://schemas.openxmlformats.org/officeDocument/2006/relationships/slide" Target="/ppt/slides/slide5.xml" Id="R6948086978bd4a8a" /><Relationship Type="http://schemas.openxmlformats.org/officeDocument/2006/relationships/slide" Target="/ppt/slides/slide6.xml" Id="R565eaa9942004a58" /><Relationship Type="http://schemas.openxmlformats.org/officeDocument/2006/relationships/slide" Target="/ppt/slides/slide7.xml" Id="Rebfa5fdf358441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41588b8cf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0425a2efa4b05" /><Relationship Type="http://schemas.openxmlformats.org/officeDocument/2006/relationships/theme" Target="/ppt/slideMasters/theme/theme1.xml" Id="R6626e03ea8e647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0425a2efa4b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e0596d72443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b8cdc9f8944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d76d8cb93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0e4b7fd6d47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9b453ae4648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98f1436984c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fe14a839041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NILAN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27 889 038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30 280 267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 NILS OLAV FELLE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NILSSEN HANNE ELISABETH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nils.olav@finregn.no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987 022 663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