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fbbb0d002846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ebb961a06c452b"/>
  </p:sldMasterIdLst>
  <p:sldIdLst>
    <p:sldId xmlns:r="http://schemas.openxmlformats.org/officeDocument/2006/relationships" id="256" r:id="R5e5a29489eca4551"/>
    <p:sldId xmlns:r="http://schemas.openxmlformats.org/officeDocument/2006/relationships" id="257" r:id="R0ba6969854a34aea"/>
    <p:sldId xmlns:r="http://schemas.openxmlformats.org/officeDocument/2006/relationships" id="258" r:id="R68c05954ee814921"/>
    <p:sldId xmlns:r="http://schemas.openxmlformats.org/officeDocument/2006/relationships" id="259" r:id="R900c0abdc4074daa"/>
    <p:sldId xmlns:r="http://schemas.openxmlformats.org/officeDocument/2006/relationships" id="260" r:id="R63a4fe640e9043ec"/>
    <p:sldId xmlns:r="http://schemas.openxmlformats.org/officeDocument/2006/relationships" id="261" r:id="R02cda335f886414b"/>
    <p:sldId xmlns:r="http://schemas.openxmlformats.org/officeDocument/2006/relationships" id="262" r:id="R6d4f9cd33e7849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ebb961a06c452b" /><Relationship Type="http://schemas.openxmlformats.org/officeDocument/2006/relationships/slide" Target="/ppt/slides/slide1.xml" Id="R5e5a29489eca4551" /><Relationship Type="http://schemas.openxmlformats.org/officeDocument/2006/relationships/slide" Target="/ppt/slides/slide2.xml" Id="R0ba6969854a34aea" /><Relationship Type="http://schemas.openxmlformats.org/officeDocument/2006/relationships/slide" Target="/ppt/slides/slide3.xml" Id="R68c05954ee814921" /><Relationship Type="http://schemas.openxmlformats.org/officeDocument/2006/relationships/slide" Target="/ppt/slides/slide4.xml" Id="R900c0abdc4074daa" /><Relationship Type="http://schemas.openxmlformats.org/officeDocument/2006/relationships/slide" Target="/ppt/slides/slide5.xml" Id="R63a4fe640e9043ec" /><Relationship Type="http://schemas.openxmlformats.org/officeDocument/2006/relationships/slide" Target="/ppt/slides/slide6.xml" Id="R02cda335f886414b" /><Relationship Type="http://schemas.openxmlformats.org/officeDocument/2006/relationships/slide" Target="/ppt/slides/slide7.xml" Id="R6d4f9cd33e7849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7c6fef335244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93449f6b304fc0" /><Relationship Type="http://schemas.openxmlformats.org/officeDocument/2006/relationships/theme" Target="/ppt/slideMasters/theme/theme1.xml" Id="Rb00ec12e806e40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93449f6b304f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fd9939c35b4c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dbd85b3f546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f7e3de82294e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ab05cd7a146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5ed656c6943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6691cebd8948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5908fd2a2347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PRICEWATERHOUSECOOPERS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PRICEWATERHOUSECOOPERS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4 235 661 000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1 028 950 000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991 532 000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533 331 000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2 812 085 000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PRICEWATERHOUSECOOPERS AS  –  11,7 %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AMU INVEST AS  –  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BEJ INVEST AS  –  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EAA INVEST AS  –  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EHL INVEST AS  –  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ELM INVEST AS  –  1,2 %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26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resepsjonen.pwc@pwc.com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www.pwc.com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987 009 713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