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6488a093394d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8fa42c0925432b"/>
  </p:sldMasterIdLst>
  <p:sldIdLst>
    <p:sldId xmlns:r="http://schemas.openxmlformats.org/officeDocument/2006/relationships" id="256" r:id="R79046ee287634212"/>
    <p:sldId xmlns:r="http://schemas.openxmlformats.org/officeDocument/2006/relationships" id="257" r:id="R828352c7736d4676"/>
    <p:sldId xmlns:r="http://schemas.openxmlformats.org/officeDocument/2006/relationships" id="258" r:id="R2f1b4e91005b4c7e"/>
    <p:sldId xmlns:r="http://schemas.openxmlformats.org/officeDocument/2006/relationships" id="259" r:id="R61086966ca0a407b"/>
    <p:sldId xmlns:r="http://schemas.openxmlformats.org/officeDocument/2006/relationships" id="260" r:id="R834e7bc0dd3a4f03"/>
    <p:sldId xmlns:r="http://schemas.openxmlformats.org/officeDocument/2006/relationships" id="261" r:id="R29502f1a42a5437b"/>
    <p:sldId xmlns:r="http://schemas.openxmlformats.org/officeDocument/2006/relationships" id="262" r:id="Ra2617f65b66544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fa42c0925432b" /><Relationship Type="http://schemas.openxmlformats.org/officeDocument/2006/relationships/slide" Target="/ppt/slides/slide1.xml" Id="R79046ee287634212" /><Relationship Type="http://schemas.openxmlformats.org/officeDocument/2006/relationships/slide" Target="/ppt/slides/slide2.xml" Id="R828352c7736d4676" /><Relationship Type="http://schemas.openxmlformats.org/officeDocument/2006/relationships/slide" Target="/ppt/slides/slide3.xml" Id="R2f1b4e91005b4c7e" /><Relationship Type="http://schemas.openxmlformats.org/officeDocument/2006/relationships/slide" Target="/ppt/slides/slide4.xml" Id="R61086966ca0a407b" /><Relationship Type="http://schemas.openxmlformats.org/officeDocument/2006/relationships/slide" Target="/ppt/slides/slide5.xml" Id="R834e7bc0dd3a4f03" /><Relationship Type="http://schemas.openxmlformats.org/officeDocument/2006/relationships/slide" Target="/ppt/slides/slide6.xml" Id="R29502f1a42a5437b" /><Relationship Type="http://schemas.openxmlformats.org/officeDocument/2006/relationships/slide" Target="/ppt/slides/slide7.xml" Id="Ra2617f65b66544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1d0258c176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46860cda04951" /><Relationship Type="http://schemas.openxmlformats.org/officeDocument/2006/relationships/theme" Target="/ppt/slideMasters/theme/theme1.xml" Id="R5cb6d663420f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046860cda049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f906390c049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25090f7e546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2458fc1c8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12fdda76742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bd319d1ef4a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c18f8acfa42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bab2c257849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RØRLEGGERMESTER TOR DAG GULBRANDSEN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RØRLEGGERMESTER TOR DAG GULBRANDSEN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316 688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651 346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 HELLEVANG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6815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986 978 372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TOR DAG GULBRANDSEN AS</a:t>
            </a:r>
          </a:p>
        </p:txBody>
      </p:sp>
    </p:spTree>
  </p:cSld>
  <p:clrMapOvr>
    <a:masterClrMapping xmlns:a="http://schemas.openxmlformats.org/drawingml/2006/main"/>
  </p:clrMapOvr>
</p:sld>
</file>