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e506a5e3b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92632d2e14f83"/>
  </p:sldMasterIdLst>
  <p:sldIdLst>
    <p:sldId xmlns:r="http://schemas.openxmlformats.org/officeDocument/2006/relationships" id="256" r:id="R4a3ca28e973a4eb4"/>
    <p:sldId xmlns:r="http://schemas.openxmlformats.org/officeDocument/2006/relationships" id="257" r:id="R6404050a664f46fc"/>
    <p:sldId xmlns:r="http://schemas.openxmlformats.org/officeDocument/2006/relationships" id="258" r:id="Rb8bb3d7b16634728"/>
    <p:sldId xmlns:r="http://schemas.openxmlformats.org/officeDocument/2006/relationships" id="259" r:id="R454bab34429e4d6d"/>
    <p:sldId xmlns:r="http://schemas.openxmlformats.org/officeDocument/2006/relationships" id="260" r:id="R224c41ee38e04c9d"/>
    <p:sldId xmlns:r="http://schemas.openxmlformats.org/officeDocument/2006/relationships" id="261" r:id="R62c1b84b8e7b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92632d2e14f83" /><Relationship Type="http://schemas.openxmlformats.org/officeDocument/2006/relationships/slide" Target="/ppt/slides/slide1.xml" Id="R4a3ca28e973a4eb4" /><Relationship Type="http://schemas.openxmlformats.org/officeDocument/2006/relationships/slide" Target="/ppt/slides/slide2.xml" Id="R6404050a664f46fc" /><Relationship Type="http://schemas.openxmlformats.org/officeDocument/2006/relationships/slide" Target="/ppt/slides/slide3.xml" Id="Rb8bb3d7b16634728" /><Relationship Type="http://schemas.openxmlformats.org/officeDocument/2006/relationships/slide" Target="/ppt/slides/slide4.xml" Id="R454bab34429e4d6d" /><Relationship Type="http://schemas.openxmlformats.org/officeDocument/2006/relationships/slide" Target="/ppt/slides/slide5.xml" Id="R224c41ee38e04c9d" /><Relationship Type="http://schemas.openxmlformats.org/officeDocument/2006/relationships/slide" Target="/ppt/slides/slide6.xml" Id="R62c1b84b8e7b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4ddc7fb39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78a68d224eb5" /><Relationship Type="http://schemas.openxmlformats.org/officeDocument/2006/relationships/theme" Target="/ppt/slideMasters/theme/theme1.xml" Id="Re95b070f9aea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078a68d22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82e946f0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b2bc04e5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5dd806a7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128a384d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686561587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4387d454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