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77f51806d94c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1060048c824f87"/>
  </p:sldMasterIdLst>
  <p:sldIdLst>
    <p:sldId xmlns:r="http://schemas.openxmlformats.org/officeDocument/2006/relationships" id="256" r:id="R6e32db377c9947d7"/>
    <p:sldId xmlns:r="http://schemas.openxmlformats.org/officeDocument/2006/relationships" id="257" r:id="Rffcb117ec4b04dac"/>
    <p:sldId xmlns:r="http://schemas.openxmlformats.org/officeDocument/2006/relationships" id="258" r:id="Ra0aea3d22f4347fa"/>
    <p:sldId xmlns:r="http://schemas.openxmlformats.org/officeDocument/2006/relationships" id="259" r:id="Raaffd51596914895"/>
    <p:sldId xmlns:r="http://schemas.openxmlformats.org/officeDocument/2006/relationships" id="260" r:id="R579c0c3e228545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1060048c824f87" /><Relationship Type="http://schemas.openxmlformats.org/officeDocument/2006/relationships/slide" Target="/ppt/slides/slide1.xml" Id="R6e32db377c9947d7" /><Relationship Type="http://schemas.openxmlformats.org/officeDocument/2006/relationships/slide" Target="/ppt/slides/slide2.xml" Id="Rffcb117ec4b04dac" /><Relationship Type="http://schemas.openxmlformats.org/officeDocument/2006/relationships/slide" Target="/ppt/slides/slide3.xml" Id="Ra0aea3d22f4347fa" /><Relationship Type="http://schemas.openxmlformats.org/officeDocument/2006/relationships/slide" Target="/ppt/slides/slide4.xml" Id="Raaffd51596914895" /><Relationship Type="http://schemas.openxmlformats.org/officeDocument/2006/relationships/slide" Target="/ppt/slides/slide5.xml" Id="R579c0c3e228545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26f34fc8a445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d81aba9bb14f2d" /><Relationship Type="http://schemas.openxmlformats.org/officeDocument/2006/relationships/theme" Target="/ppt/slideMasters/theme/theme1.xml" Id="Ra893b0a283ce46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d81aba9bb14f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ef67f90904c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2a7323f8f54c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3a935209c148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ebb55fba644d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7bacdd36b4a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LOM RAFTING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 RAFTING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LOM RAFTING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 RAFTING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 RAFTING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 RAFTING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986 919 813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LOM RAFTING AS</a:t>
            </a:r>
          </a:p>
        </p:txBody>
      </p:sp>
    </p:spTree>
  </p:cSld>
  <p:clrMapOvr>
    <a:masterClrMapping xmlns:a="http://schemas.openxmlformats.org/drawingml/2006/main"/>
  </p:clrMapOvr>
</p:sld>
</file>