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199e37f764a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394dc38cc4e4f"/>
  </p:sldMasterIdLst>
  <p:sldIdLst>
    <p:sldId xmlns:r="http://schemas.openxmlformats.org/officeDocument/2006/relationships" id="256" r:id="R5e2e238a9a9a4e97"/>
    <p:sldId xmlns:r="http://schemas.openxmlformats.org/officeDocument/2006/relationships" id="257" r:id="Rcb7812dff11d48ce"/>
    <p:sldId xmlns:r="http://schemas.openxmlformats.org/officeDocument/2006/relationships" id="258" r:id="R7ccc4fc821444db4"/>
    <p:sldId xmlns:r="http://schemas.openxmlformats.org/officeDocument/2006/relationships" id="259" r:id="Rcde8f2d3cd694ea4"/>
    <p:sldId xmlns:r="http://schemas.openxmlformats.org/officeDocument/2006/relationships" id="260" r:id="R27c0ecfa0c8a4b1c"/>
    <p:sldId xmlns:r="http://schemas.openxmlformats.org/officeDocument/2006/relationships" id="261" r:id="Rb35be40ac09f48cf"/>
    <p:sldId xmlns:r="http://schemas.openxmlformats.org/officeDocument/2006/relationships" id="262" r:id="R2f0770d1dac5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394dc38cc4e4f" /><Relationship Type="http://schemas.openxmlformats.org/officeDocument/2006/relationships/slide" Target="/ppt/slides/slide1.xml" Id="R5e2e238a9a9a4e97" /><Relationship Type="http://schemas.openxmlformats.org/officeDocument/2006/relationships/slide" Target="/ppt/slides/slide2.xml" Id="Rcb7812dff11d48ce" /><Relationship Type="http://schemas.openxmlformats.org/officeDocument/2006/relationships/slide" Target="/ppt/slides/slide3.xml" Id="R7ccc4fc821444db4" /><Relationship Type="http://schemas.openxmlformats.org/officeDocument/2006/relationships/slide" Target="/ppt/slides/slide4.xml" Id="Rcde8f2d3cd694ea4" /><Relationship Type="http://schemas.openxmlformats.org/officeDocument/2006/relationships/slide" Target="/ppt/slides/slide5.xml" Id="R27c0ecfa0c8a4b1c" /><Relationship Type="http://schemas.openxmlformats.org/officeDocument/2006/relationships/slide" Target="/ppt/slides/slide6.xml" Id="Rb35be40ac09f48cf" /><Relationship Type="http://schemas.openxmlformats.org/officeDocument/2006/relationships/slide" Target="/ppt/slides/slide7.xml" Id="R2f0770d1dac5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c3dc62179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45ceb0c32427c" /><Relationship Type="http://schemas.openxmlformats.org/officeDocument/2006/relationships/theme" Target="/ppt/slideMasters/theme/theme1.xml" Id="Ra87613843e094f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45ceb0c32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1c236948f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34e572fd2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cd87ec03a41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06f63c66c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637c7603c4d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9efa07dc943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74236d57f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VERDINOR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