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a171f45ee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bd1fdc5b848d5"/>
  </p:sldMasterIdLst>
  <p:sldIdLst>
    <p:sldId xmlns:r="http://schemas.openxmlformats.org/officeDocument/2006/relationships" id="256" r:id="R1f26c62dece34a41"/>
    <p:sldId xmlns:r="http://schemas.openxmlformats.org/officeDocument/2006/relationships" id="257" r:id="R7731c4fe707f4dff"/>
    <p:sldId xmlns:r="http://schemas.openxmlformats.org/officeDocument/2006/relationships" id="258" r:id="R472b865a02154043"/>
    <p:sldId xmlns:r="http://schemas.openxmlformats.org/officeDocument/2006/relationships" id="259" r:id="Re503d9c562714aa8"/>
    <p:sldId xmlns:r="http://schemas.openxmlformats.org/officeDocument/2006/relationships" id="260" r:id="Re5b10ea1cd404330"/>
    <p:sldId xmlns:r="http://schemas.openxmlformats.org/officeDocument/2006/relationships" id="261" r:id="Re9520edbc9a34c89"/>
    <p:sldId xmlns:r="http://schemas.openxmlformats.org/officeDocument/2006/relationships" id="262" r:id="R2babf80028a2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bd1fdc5b848d5" /><Relationship Type="http://schemas.openxmlformats.org/officeDocument/2006/relationships/slide" Target="/ppt/slides/slide1.xml" Id="R1f26c62dece34a41" /><Relationship Type="http://schemas.openxmlformats.org/officeDocument/2006/relationships/slide" Target="/ppt/slides/slide2.xml" Id="R7731c4fe707f4dff" /><Relationship Type="http://schemas.openxmlformats.org/officeDocument/2006/relationships/slide" Target="/ppt/slides/slide3.xml" Id="R472b865a02154043" /><Relationship Type="http://schemas.openxmlformats.org/officeDocument/2006/relationships/slide" Target="/ppt/slides/slide4.xml" Id="Re503d9c562714aa8" /><Relationship Type="http://schemas.openxmlformats.org/officeDocument/2006/relationships/slide" Target="/ppt/slides/slide5.xml" Id="Re5b10ea1cd404330" /><Relationship Type="http://schemas.openxmlformats.org/officeDocument/2006/relationships/slide" Target="/ppt/slides/slide6.xml" Id="Re9520edbc9a34c89" /><Relationship Type="http://schemas.openxmlformats.org/officeDocument/2006/relationships/slide" Target="/ppt/slides/slide7.xml" Id="R2babf80028a2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88756fdba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5301b5624ab7" /><Relationship Type="http://schemas.openxmlformats.org/officeDocument/2006/relationships/theme" Target="/ppt/slideMasters/theme/theme1.xml" Id="R1f5b0158555b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75301b562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f81674fb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d01d47f9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81ad8f1af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4b95142c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7e022888a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d8f7a1c4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4617ac6b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SORSELL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ØVSTEDAL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BJØRN-ÅRSTEIN FOSHAUGEN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HENRIKSEN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STALHEIM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