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01067346a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c0d389fef465f"/>
  </p:sldMasterIdLst>
  <p:sldIdLst>
    <p:sldId xmlns:r="http://schemas.openxmlformats.org/officeDocument/2006/relationships" id="256" r:id="R9e7b5a66875d4422"/>
    <p:sldId xmlns:r="http://schemas.openxmlformats.org/officeDocument/2006/relationships" id="257" r:id="R29caf31a7340423a"/>
    <p:sldId xmlns:r="http://schemas.openxmlformats.org/officeDocument/2006/relationships" id="258" r:id="R22212f2037ce4e01"/>
    <p:sldId xmlns:r="http://schemas.openxmlformats.org/officeDocument/2006/relationships" id="259" r:id="R4760c00abe4e4654"/>
    <p:sldId xmlns:r="http://schemas.openxmlformats.org/officeDocument/2006/relationships" id="260" r:id="Rc23fdf095a2348a0"/>
    <p:sldId xmlns:r="http://schemas.openxmlformats.org/officeDocument/2006/relationships" id="261" r:id="Rebb95033ba514ee7"/>
    <p:sldId xmlns:r="http://schemas.openxmlformats.org/officeDocument/2006/relationships" id="262" r:id="R0a984ff5b554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c0d389fef465f" /><Relationship Type="http://schemas.openxmlformats.org/officeDocument/2006/relationships/slide" Target="/ppt/slides/slide1.xml" Id="R9e7b5a66875d4422" /><Relationship Type="http://schemas.openxmlformats.org/officeDocument/2006/relationships/slide" Target="/ppt/slides/slide2.xml" Id="R29caf31a7340423a" /><Relationship Type="http://schemas.openxmlformats.org/officeDocument/2006/relationships/slide" Target="/ppt/slides/slide3.xml" Id="R22212f2037ce4e01" /><Relationship Type="http://schemas.openxmlformats.org/officeDocument/2006/relationships/slide" Target="/ppt/slides/slide4.xml" Id="R4760c00abe4e4654" /><Relationship Type="http://schemas.openxmlformats.org/officeDocument/2006/relationships/slide" Target="/ppt/slides/slide5.xml" Id="Rc23fdf095a2348a0" /><Relationship Type="http://schemas.openxmlformats.org/officeDocument/2006/relationships/slide" Target="/ppt/slides/slide6.xml" Id="Rebb95033ba514ee7" /><Relationship Type="http://schemas.openxmlformats.org/officeDocument/2006/relationships/slide" Target="/ppt/slides/slide7.xml" Id="R0a984ff5b554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517b7496a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388b0d1a4651" /><Relationship Type="http://schemas.openxmlformats.org/officeDocument/2006/relationships/theme" Target="/ppt/slideMasters/theme/theme1.xml" Id="Rc9bc8a4dcb5d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d388b0d1a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03f93c1c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8a7da027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e4eba2ca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e04cff27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c9803e80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eb1e66dc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6b86006a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29 519 432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MAGNAR GUTTELVIK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SUNDET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