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93bfbf91ab4b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9bd988529546c3"/>
  </p:sldMasterIdLst>
  <p:sldIdLst>
    <p:sldId xmlns:r="http://schemas.openxmlformats.org/officeDocument/2006/relationships" id="256" r:id="R7e07db86fd49445c"/>
    <p:sldId xmlns:r="http://schemas.openxmlformats.org/officeDocument/2006/relationships" id="257" r:id="Rf2ee6dfff0134b8f"/>
    <p:sldId xmlns:r="http://schemas.openxmlformats.org/officeDocument/2006/relationships" id="258" r:id="R5b5c91d2c3574b08"/>
    <p:sldId xmlns:r="http://schemas.openxmlformats.org/officeDocument/2006/relationships" id="259" r:id="R4c6d4d3700854ce4"/>
    <p:sldId xmlns:r="http://schemas.openxmlformats.org/officeDocument/2006/relationships" id="260" r:id="R4f425ff205174069"/>
    <p:sldId xmlns:r="http://schemas.openxmlformats.org/officeDocument/2006/relationships" id="261" r:id="R9b8c5dfc33ff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bd988529546c3" /><Relationship Type="http://schemas.openxmlformats.org/officeDocument/2006/relationships/slide" Target="/ppt/slides/slide1.xml" Id="R7e07db86fd49445c" /><Relationship Type="http://schemas.openxmlformats.org/officeDocument/2006/relationships/slide" Target="/ppt/slides/slide2.xml" Id="Rf2ee6dfff0134b8f" /><Relationship Type="http://schemas.openxmlformats.org/officeDocument/2006/relationships/slide" Target="/ppt/slides/slide3.xml" Id="R5b5c91d2c3574b08" /><Relationship Type="http://schemas.openxmlformats.org/officeDocument/2006/relationships/slide" Target="/ppt/slides/slide4.xml" Id="R4c6d4d3700854ce4" /><Relationship Type="http://schemas.openxmlformats.org/officeDocument/2006/relationships/slide" Target="/ppt/slides/slide5.xml" Id="R4f425ff205174069" /><Relationship Type="http://schemas.openxmlformats.org/officeDocument/2006/relationships/slide" Target="/ppt/slides/slide6.xml" Id="R9b8c5dfc33ff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8a825c45f46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e436ad29346ba" /><Relationship Type="http://schemas.openxmlformats.org/officeDocument/2006/relationships/theme" Target="/ppt/slideMasters/theme/theme1.xml" Id="R6bb7b002970249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9e436ad29346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6d76879af46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2bd656bb346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13ef9c396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c0f87adf8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3aa718da842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0358242994b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GUTTELVIK NÆRINGSPARK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Herfjordsveien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986 757 643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