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2155cc0c3494bf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bdfc8eec8b74172"/>
  </p:sldMasterIdLst>
  <p:sldIdLst>
    <p:sldId xmlns:r="http://schemas.openxmlformats.org/officeDocument/2006/relationships" id="256" r:id="Re11f763f674a4f35"/>
    <p:sldId xmlns:r="http://schemas.openxmlformats.org/officeDocument/2006/relationships" id="257" r:id="Rdafb5dc3f6bd43b9"/>
    <p:sldId xmlns:r="http://schemas.openxmlformats.org/officeDocument/2006/relationships" id="258" r:id="R4878365e08be42f0"/>
    <p:sldId xmlns:r="http://schemas.openxmlformats.org/officeDocument/2006/relationships" id="259" r:id="R09e18c7217c24a0c"/>
    <p:sldId xmlns:r="http://schemas.openxmlformats.org/officeDocument/2006/relationships" id="260" r:id="R1d36b25d06ac4d16"/>
    <p:sldId xmlns:r="http://schemas.openxmlformats.org/officeDocument/2006/relationships" id="261" r:id="Reba8a243a3cf4abf"/>
    <p:sldId xmlns:r="http://schemas.openxmlformats.org/officeDocument/2006/relationships" id="262" r:id="R90f79741e4a94df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bdfc8eec8b74172" /><Relationship Type="http://schemas.openxmlformats.org/officeDocument/2006/relationships/slide" Target="/ppt/slides/slide1.xml" Id="Re11f763f674a4f35" /><Relationship Type="http://schemas.openxmlformats.org/officeDocument/2006/relationships/slide" Target="/ppt/slides/slide2.xml" Id="Rdafb5dc3f6bd43b9" /><Relationship Type="http://schemas.openxmlformats.org/officeDocument/2006/relationships/slide" Target="/ppt/slides/slide3.xml" Id="R4878365e08be42f0" /><Relationship Type="http://schemas.openxmlformats.org/officeDocument/2006/relationships/slide" Target="/ppt/slides/slide4.xml" Id="R09e18c7217c24a0c" /><Relationship Type="http://schemas.openxmlformats.org/officeDocument/2006/relationships/slide" Target="/ppt/slides/slide5.xml" Id="R1d36b25d06ac4d16" /><Relationship Type="http://schemas.openxmlformats.org/officeDocument/2006/relationships/slide" Target="/ppt/slides/slide6.xml" Id="Reba8a243a3cf4abf" /><Relationship Type="http://schemas.openxmlformats.org/officeDocument/2006/relationships/slide" Target="/ppt/slides/slide7.xml" Id="R90f79741e4a94df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4da7baab8b7475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7639bf2f604bcf" /><Relationship Type="http://schemas.openxmlformats.org/officeDocument/2006/relationships/theme" Target="/ppt/slideMasters/theme/theme1.xml" Id="Rcd6487a0a3a94af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e7639bf2f604bc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fc994d12de4a4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2050e507a8415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ba41efe566413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7f77009da84e3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a7e80a38c44de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323def2bc3441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67982b63eb408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ASPELUND ELEKTRO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ASPELUND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ASPELUND ELEKTRO AS ble etablert [år] og holder til i Lommedalen.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ASPELUND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ASPELUND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ASPELUND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3 645 050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291 264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696 098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2 918 393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4 663 264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ASPELUND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ASPELUND TORE  –  90,0 %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ASPELUND TORE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ASPELUND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Emilie Haugs vei 49D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1350 Lommedalen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tore@aspelund-elektro.com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www.aspelund-elektro.com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986 737 839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ASPELUND ELEKTRO AS</a:t>
            </a:r>
          </a:p>
        </p:txBody>
      </p:sp>
    </p:spTree>
  </p:cSld>
  <p:clrMapOvr>
    <a:masterClrMapping xmlns:a="http://schemas.openxmlformats.org/drawingml/2006/main"/>
  </p:clrMapOvr>
</p:sld>
</file>