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70dcb46cdca425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0266e0b2ac442d1"/>
  </p:sldMasterIdLst>
  <p:sldIdLst>
    <p:sldId xmlns:r="http://schemas.openxmlformats.org/officeDocument/2006/relationships" id="256" r:id="R3b0e67532e4c441f"/>
    <p:sldId xmlns:r="http://schemas.openxmlformats.org/officeDocument/2006/relationships" id="257" r:id="R3ab2333a50e64158"/>
    <p:sldId xmlns:r="http://schemas.openxmlformats.org/officeDocument/2006/relationships" id="258" r:id="R89d2d40961024cfa"/>
    <p:sldId xmlns:r="http://schemas.openxmlformats.org/officeDocument/2006/relationships" id="259" r:id="Rb55272468d0b4c3f"/>
    <p:sldId xmlns:r="http://schemas.openxmlformats.org/officeDocument/2006/relationships" id="260" r:id="Rab613097f7ec4f9d"/>
    <p:sldId xmlns:r="http://schemas.openxmlformats.org/officeDocument/2006/relationships" id="261" r:id="Rf1edb14bebd548b5"/>
    <p:sldId xmlns:r="http://schemas.openxmlformats.org/officeDocument/2006/relationships" id="262" r:id="R397dc2f9ffc948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266e0b2ac442d1" /><Relationship Type="http://schemas.openxmlformats.org/officeDocument/2006/relationships/slide" Target="/ppt/slides/slide1.xml" Id="R3b0e67532e4c441f" /><Relationship Type="http://schemas.openxmlformats.org/officeDocument/2006/relationships/slide" Target="/ppt/slides/slide2.xml" Id="R3ab2333a50e64158" /><Relationship Type="http://schemas.openxmlformats.org/officeDocument/2006/relationships/slide" Target="/ppt/slides/slide3.xml" Id="R89d2d40961024cfa" /><Relationship Type="http://schemas.openxmlformats.org/officeDocument/2006/relationships/slide" Target="/ppt/slides/slide4.xml" Id="Rb55272468d0b4c3f" /><Relationship Type="http://schemas.openxmlformats.org/officeDocument/2006/relationships/slide" Target="/ppt/slides/slide5.xml" Id="Rab613097f7ec4f9d" /><Relationship Type="http://schemas.openxmlformats.org/officeDocument/2006/relationships/slide" Target="/ppt/slides/slide6.xml" Id="Rf1edb14bebd548b5" /><Relationship Type="http://schemas.openxmlformats.org/officeDocument/2006/relationships/slide" Target="/ppt/slides/slide7.xml" Id="R397dc2f9ffc948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edd1b852014ac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936f6e66ed4601" /><Relationship Type="http://schemas.openxmlformats.org/officeDocument/2006/relationships/theme" Target="/ppt/slideMasters/theme/theme1.xml" Id="R9257d50a8b41475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8936f6e66ed460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a64bfdf9d0449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7e95e3a4524fd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4d00617f98430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1193abd49f4e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b19d033270465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dfb60450514b5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e5295ff0174b6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KROFU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KROFU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KROFU AS ble etablert [år] og holder til i Stjørdal.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KROFU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KROFU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KROFU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734 828 564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41 591 633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18 241 841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282 006 732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733 238 209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KROFU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 BIRGER DAHLING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KROFU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Prestmovegen 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7514 Stjørdal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986 737 340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KROFU AS</a:t>
            </a:r>
          </a:p>
        </p:txBody>
      </p:sp>
    </p:spTree>
  </p:cSld>
  <p:clrMapOvr>
    <a:masterClrMapping xmlns:a="http://schemas.openxmlformats.org/drawingml/2006/main"/>
  </p:clrMapOvr>
</p:sld>
</file>