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ec81e59e8c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b2535f1e74dd9"/>
  </p:sldMasterIdLst>
  <p:sldIdLst>
    <p:sldId xmlns:r="http://schemas.openxmlformats.org/officeDocument/2006/relationships" id="256" r:id="Rec39e61d514d4ed0"/>
    <p:sldId xmlns:r="http://schemas.openxmlformats.org/officeDocument/2006/relationships" id="257" r:id="R823d82bdc1424b28"/>
    <p:sldId xmlns:r="http://schemas.openxmlformats.org/officeDocument/2006/relationships" id="258" r:id="Rb692f0ebe7274d16"/>
    <p:sldId xmlns:r="http://schemas.openxmlformats.org/officeDocument/2006/relationships" id="259" r:id="R4fd1f8da8fe54909"/>
    <p:sldId xmlns:r="http://schemas.openxmlformats.org/officeDocument/2006/relationships" id="260" r:id="R94df11d0e6404baf"/>
    <p:sldId xmlns:r="http://schemas.openxmlformats.org/officeDocument/2006/relationships" id="261" r:id="Rcf3414ba2b094b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b2535f1e74dd9" /><Relationship Type="http://schemas.openxmlformats.org/officeDocument/2006/relationships/slide" Target="/ppt/slides/slide1.xml" Id="Rec39e61d514d4ed0" /><Relationship Type="http://schemas.openxmlformats.org/officeDocument/2006/relationships/slide" Target="/ppt/slides/slide2.xml" Id="R823d82bdc1424b28" /><Relationship Type="http://schemas.openxmlformats.org/officeDocument/2006/relationships/slide" Target="/ppt/slides/slide3.xml" Id="Rb692f0ebe7274d16" /><Relationship Type="http://schemas.openxmlformats.org/officeDocument/2006/relationships/slide" Target="/ppt/slides/slide4.xml" Id="R4fd1f8da8fe54909" /><Relationship Type="http://schemas.openxmlformats.org/officeDocument/2006/relationships/slide" Target="/ppt/slides/slide5.xml" Id="R94df11d0e6404baf" /><Relationship Type="http://schemas.openxmlformats.org/officeDocument/2006/relationships/slide" Target="/ppt/slides/slide6.xml" Id="Rcf3414ba2b094b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91833e2bf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35f9a8d734263" /><Relationship Type="http://schemas.openxmlformats.org/officeDocument/2006/relationships/theme" Target="/ppt/slideMasters/theme/theme1.xml" Id="R961afa8d5524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235f9a8d73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67e9c040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5859b953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54092cbf942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3f0c90a149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3b8842f2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8434c05a7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986 733 884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CAPITAL AS</a:t>
            </a:r>
          </a:p>
        </p:txBody>
      </p:sp>
    </p:spTree>
  </p:cSld>
  <p:clrMapOvr>
    <a:masterClrMapping xmlns:a="http://schemas.openxmlformats.org/drawingml/2006/main"/>
  </p:clrMapOvr>
</p:sld>
</file>