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da7063b9d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aa4630adb4d7f"/>
  </p:sldMasterIdLst>
  <p:sldIdLst>
    <p:sldId xmlns:r="http://schemas.openxmlformats.org/officeDocument/2006/relationships" id="256" r:id="R4c78fad73fb2484e"/>
    <p:sldId xmlns:r="http://schemas.openxmlformats.org/officeDocument/2006/relationships" id="257" r:id="Rd875c068d9b042e9"/>
    <p:sldId xmlns:r="http://schemas.openxmlformats.org/officeDocument/2006/relationships" id="258" r:id="R7636c52f83cb4152"/>
    <p:sldId xmlns:r="http://schemas.openxmlformats.org/officeDocument/2006/relationships" id="259" r:id="R55cc541883fa4139"/>
    <p:sldId xmlns:r="http://schemas.openxmlformats.org/officeDocument/2006/relationships" id="260" r:id="Ra15b9ca6abf6408f"/>
    <p:sldId xmlns:r="http://schemas.openxmlformats.org/officeDocument/2006/relationships" id="261" r:id="R52b7384de1dc4bfe"/>
    <p:sldId xmlns:r="http://schemas.openxmlformats.org/officeDocument/2006/relationships" id="262" r:id="R0d369dd76bb6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aa4630adb4d7f" /><Relationship Type="http://schemas.openxmlformats.org/officeDocument/2006/relationships/slide" Target="/ppt/slides/slide1.xml" Id="R4c78fad73fb2484e" /><Relationship Type="http://schemas.openxmlformats.org/officeDocument/2006/relationships/slide" Target="/ppt/slides/slide2.xml" Id="Rd875c068d9b042e9" /><Relationship Type="http://schemas.openxmlformats.org/officeDocument/2006/relationships/slide" Target="/ppt/slides/slide3.xml" Id="R7636c52f83cb4152" /><Relationship Type="http://schemas.openxmlformats.org/officeDocument/2006/relationships/slide" Target="/ppt/slides/slide4.xml" Id="R55cc541883fa4139" /><Relationship Type="http://schemas.openxmlformats.org/officeDocument/2006/relationships/slide" Target="/ppt/slides/slide5.xml" Id="Ra15b9ca6abf6408f" /><Relationship Type="http://schemas.openxmlformats.org/officeDocument/2006/relationships/slide" Target="/ppt/slides/slide6.xml" Id="R52b7384de1dc4bfe" /><Relationship Type="http://schemas.openxmlformats.org/officeDocument/2006/relationships/slide" Target="/ppt/slides/slide7.xml" Id="R0d369dd76bb6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5af53c8b3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a18f1411449c6" /><Relationship Type="http://schemas.openxmlformats.org/officeDocument/2006/relationships/theme" Target="/ppt/slideMasters/theme/theme1.xml" Id="R63c03c1d9543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a18f14114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e2372d0244b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17c06d003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6667556a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a29982579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e01e1023b4b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0f7bf9e77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9087f5dea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GREVIK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−148 193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91 635 972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92 787 713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HJALMAR ERNST SØRGÅRD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Tyrimyrveien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03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hjalmar@grevik.no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986 693 580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