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57530fe92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7365ee0b54a7b"/>
  </p:sldMasterIdLst>
  <p:sldIdLst>
    <p:sldId xmlns:r="http://schemas.openxmlformats.org/officeDocument/2006/relationships" id="256" r:id="R2bb4c80e7e6c4195"/>
    <p:sldId xmlns:r="http://schemas.openxmlformats.org/officeDocument/2006/relationships" id="257" r:id="Rbacf3c2ae0004c19"/>
    <p:sldId xmlns:r="http://schemas.openxmlformats.org/officeDocument/2006/relationships" id="258" r:id="Rfb637ecb90494f9d"/>
    <p:sldId xmlns:r="http://schemas.openxmlformats.org/officeDocument/2006/relationships" id="259" r:id="R1d57ba997e774245"/>
    <p:sldId xmlns:r="http://schemas.openxmlformats.org/officeDocument/2006/relationships" id="260" r:id="R5a9eb1529ade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7365ee0b54a7b" /><Relationship Type="http://schemas.openxmlformats.org/officeDocument/2006/relationships/slide" Target="/ppt/slides/slide1.xml" Id="R2bb4c80e7e6c4195" /><Relationship Type="http://schemas.openxmlformats.org/officeDocument/2006/relationships/slide" Target="/ppt/slides/slide2.xml" Id="Rbacf3c2ae0004c19" /><Relationship Type="http://schemas.openxmlformats.org/officeDocument/2006/relationships/slide" Target="/ppt/slides/slide3.xml" Id="Rfb637ecb90494f9d" /><Relationship Type="http://schemas.openxmlformats.org/officeDocument/2006/relationships/slide" Target="/ppt/slides/slide4.xml" Id="R1d57ba997e774245" /><Relationship Type="http://schemas.openxmlformats.org/officeDocument/2006/relationships/slide" Target="/ppt/slides/slide5.xml" Id="R5a9eb1529ade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9b50785bb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b898721049e7" /><Relationship Type="http://schemas.openxmlformats.org/officeDocument/2006/relationships/theme" Target="/ppt/slideMasters/theme/theme1.xml" Id="R751b2b2494a0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8b8987210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5d82f0f8c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9c8e884db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4bb75b61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761f88db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1c8c09b0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