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1d8379385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9166012944da0"/>
  </p:sldMasterIdLst>
  <p:sldIdLst>
    <p:sldId xmlns:r="http://schemas.openxmlformats.org/officeDocument/2006/relationships" id="256" r:id="R0921e240b4194372"/>
    <p:sldId xmlns:r="http://schemas.openxmlformats.org/officeDocument/2006/relationships" id="257" r:id="Rfc7cf78111de4c34"/>
    <p:sldId xmlns:r="http://schemas.openxmlformats.org/officeDocument/2006/relationships" id="258" r:id="Rdd49086caee74002"/>
    <p:sldId xmlns:r="http://schemas.openxmlformats.org/officeDocument/2006/relationships" id="259" r:id="R84428de19e594a91"/>
    <p:sldId xmlns:r="http://schemas.openxmlformats.org/officeDocument/2006/relationships" id="260" r:id="Rc19eacb65f24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9166012944da0" /><Relationship Type="http://schemas.openxmlformats.org/officeDocument/2006/relationships/slide" Target="/ppt/slides/slide1.xml" Id="R0921e240b4194372" /><Relationship Type="http://schemas.openxmlformats.org/officeDocument/2006/relationships/slide" Target="/ppt/slides/slide2.xml" Id="Rfc7cf78111de4c34" /><Relationship Type="http://schemas.openxmlformats.org/officeDocument/2006/relationships/slide" Target="/ppt/slides/slide3.xml" Id="Rdd49086caee74002" /><Relationship Type="http://schemas.openxmlformats.org/officeDocument/2006/relationships/slide" Target="/ppt/slides/slide4.xml" Id="R84428de19e594a91" /><Relationship Type="http://schemas.openxmlformats.org/officeDocument/2006/relationships/slide" Target="/ppt/slides/slide5.xml" Id="Rc19eacb65f24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1bb7cdc1a45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95357e0894da9" /><Relationship Type="http://schemas.openxmlformats.org/officeDocument/2006/relationships/theme" Target="/ppt/slideMasters/theme/theme1.xml" Id="Re025e4f9d687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95357e089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cc9c8fc12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4432b7ab84e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ec10feb46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f8839cd23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e926e8be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