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350639a3704a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c221cd33eb4a4f"/>
  </p:sldMasterIdLst>
  <p:sldIdLst>
    <p:sldId xmlns:r="http://schemas.openxmlformats.org/officeDocument/2006/relationships" id="256" r:id="R9dc37535bdd4419c"/>
    <p:sldId xmlns:r="http://schemas.openxmlformats.org/officeDocument/2006/relationships" id="257" r:id="R361534d844c647f2"/>
    <p:sldId xmlns:r="http://schemas.openxmlformats.org/officeDocument/2006/relationships" id="258" r:id="R7b5901f3212745a1"/>
    <p:sldId xmlns:r="http://schemas.openxmlformats.org/officeDocument/2006/relationships" id="259" r:id="R5815d83e16164ec6"/>
    <p:sldId xmlns:r="http://schemas.openxmlformats.org/officeDocument/2006/relationships" id="260" r:id="R9b17eaaa456c4a28"/>
    <p:sldId xmlns:r="http://schemas.openxmlformats.org/officeDocument/2006/relationships" id="261" r:id="R4a5cfa5d01c84fb8"/>
    <p:sldId xmlns:r="http://schemas.openxmlformats.org/officeDocument/2006/relationships" id="262" r:id="R8d3d7371006b49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c221cd33eb4a4f" /><Relationship Type="http://schemas.openxmlformats.org/officeDocument/2006/relationships/slide" Target="/ppt/slides/slide1.xml" Id="R9dc37535bdd4419c" /><Relationship Type="http://schemas.openxmlformats.org/officeDocument/2006/relationships/slide" Target="/ppt/slides/slide2.xml" Id="R361534d844c647f2" /><Relationship Type="http://schemas.openxmlformats.org/officeDocument/2006/relationships/slide" Target="/ppt/slides/slide3.xml" Id="R7b5901f3212745a1" /><Relationship Type="http://schemas.openxmlformats.org/officeDocument/2006/relationships/slide" Target="/ppt/slides/slide4.xml" Id="R5815d83e16164ec6" /><Relationship Type="http://schemas.openxmlformats.org/officeDocument/2006/relationships/slide" Target="/ppt/slides/slide5.xml" Id="R9b17eaaa456c4a28" /><Relationship Type="http://schemas.openxmlformats.org/officeDocument/2006/relationships/slide" Target="/ppt/slides/slide6.xml" Id="R4a5cfa5d01c84fb8" /><Relationship Type="http://schemas.openxmlformats.org/officeDocument/2006/relationships/slide" Target="/ppt/slides/slide7.xml" Id="R8d3d7371006b49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2a31887c1a46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15a41c0e34057" /><Relationship Type="http://schemas.openxmlformats.org/officeDocument/2006/relationships/theme" Target="/ppt/slideMasters/theme/theme1.xml" Id="Rc204b123fda844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115a41c0e340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4e38f108e49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d797bb8d64d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b3fcd491941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9dcd4f21b4c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bf9709a974f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9912e63204c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19e767ced4d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HASLE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HASLE EIENDOM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5 782 867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3 158 964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2 481 947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1 862 352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66 394 518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Weldings vei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rolf@speed.no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www.stub.no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986 569 839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