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6f8db399d845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d214152d2f49df"/>
  </p:sldMasterIdLst>
  <p:sldIdLst>
    <p:sldId xmlns:r="http://schemas.openxmlformats.org/officeDocument/2006/relationships" id="256" r:id="Rfdfdda7b866643b2"/>
    <p:sldId xmlns:r="http://schemas.openxmlformats.org/officeDocument/2006/relationships" id="257" r:id="Rd70fac1cdeec41e8"/>
    <p:sldId xmlns:r="http://schemas.openxmlformats.org/officeDocument/2006/relationships" id="258" r:id="R4bd140bcf6ff4124"/>
    <p:sldId xmlns:r="http://schemas.openxmlformats.org/officeDocument/2006/relationships" id="259" r:id="R8263f0a58cd14e5d"/>
    <p:sldId xmlns:r="http://schemas.openxmlformats.org/officeDocument/2006/relationships" id="260" r:id="R812242b92b5d4264"/>
    <p:sldId xmlns:r="http://schemas.openxmlformats.org/officeDocument/2006/relationships" id="261" r:id="Rb52cb55f897f4f47"/>
    <p:sldId xmlns:r="http://schemas.openxmlformats.org/officeDocument/2006/relationships" id="262" r:id="R01b3945eae2243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214152d2f49df" /><Relationship Type="http://schemas.openxmlformats.org/officeDocument/2006/relationships/slide" Target="/ppt/slides/slide1.xml" Id="Rfdfdda7b866643b2" /><Relationship Type="http://schemas.openxmlformats.org/officeDocument/2006/relationships/slide" Target="/ppt/slides/slide2.xml" Id="Rd70fac1cdeec41e8" /><Relationship Type="http://schemas.openxmlformats.org/officeDocument/2006/relationships/slide" Target="/ppt/slides/slide3.xml" Id="R4bd140bcf6ff4124" /><Relationship Type="http://schemas.openxmlformats.org/officeDocument/2006/relationships/slide" Target="/ppt/slides/slide4.xml" Id="R8263f0a58cd14e5d" /><Relationship Type="http://schemas.openxmlformats.org/officeDocument/2006/relationships/slide" Target="/ppt/slides/slide5.xml" Id="R812242b92b5d4264" /><Relationship Type="http://schemas.openxmlformats.org/officeDocument/2006/relationships/slide" Target="/ppt/slides/slide6.xml" Id="Rb52cb55f897f4f47" /><Relationship Type="http://schemas.openxmlformats.org/officeDocument/2006/relationships/slide" Target="/ppt/slides/slide7.xml" Id="R01b3945eae2243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624836d4846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a322aa22245ed" /><Relationship Type="http://schemas.openxmlformats.org/officeDocument/2006/relationships/theme" Target="/ppt/slideMasters/theme/theme1.xml" Id="R2fdbb4e7b8194f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ca322aa22245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ccce571ba4c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8e228666e45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d1cdfa48844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db29ea98643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449ef510c4e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f0786cb6a41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23fa0a89247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REGNSKAP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6 199 778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4 732 030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5 809 413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ARE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GAUTE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Lonbakkvegen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32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gaute@bakkan.no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986 493 298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