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2c2f8aaf6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4df79d5764973"/>
  </p:sldMasterIdLst>
  <p:sldIdLst>
    <p:sldId xmlns:r="http://schemas.openxmlformats.org/officeDocument/2006/relationships" id="256" r:id="R6131b98ecfa84307"/>
    <p:sldId xmlns:r="http://schemas.openxmlformats.org/officeDocument/2006/relationships" id="257" r:id="R7dae171530774e39"/>
    <p:sldId xmlns:r="http://schemas.openxmlformats.org/officeDocument/2006/relationships" id="258" r:id="Rdff361f599bb420c"/>
    <p:sldId xmlns:r="http://schemas.openxmlformats.org/officeDocument/2006/relationships" id="259" r:id="R4f3af97e34414ce8"/>
    <p:sldId xmlns:r="http://schemas.openxmlformats.org/officeDocument/2006/relationships" id="260" r:id="R182d8aedbeab4dac"/>
    <p:sldId xmlns:r="http://schemas.openxmlformats.org/officeDocument/2006/relationships" id="261" r:id="R5f592f60e21a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4df79d5764973" /><Relationship Type="http://schemas.openxmlformats.org/officeDocument/2006/relationships/slide" Target="/ppt/slides/slide1.xml" Id="R6131b98ecfa84307" /><Relationship Type="http://schemas.openxmlformats.org/officeDocument/2006/relationships/slide" Target="/ppt/slides/slide2.xml" Id="R7dae171530774e39" /><Relationship Type="http://schemas.openxmlformats.org/officeDocument/2006/relationships/slide" Target="/ppt/slides/slide3.xml" Id="Rdff361f599bb420c" /><Relationship Type="http://schemas.openxmlformats.org/officeDocument/2006/relationships/slide" Target="/ppt/slides/slide4.xml" Id="R4f3af97e34414ce8" /><Relationship Type="http://schemas.openxmlformats.org/officeDocument/2006/relationships/slide" Target="/ppt/slides/slide5.xml" Id="R182d8aedbeab4dac" /><Relationship Type="http://schemas.openxmlformats.org/officeDocument/2006/relationships/slide" Target="/ppt/slides/slide6.xml" Id="R5f592f60e21a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73f1a2bb6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d505f2c14414" /><Relationship Type="http://schemas.openxmlformats.org/officeDocument/2006/relationships/theme" Target="/ppt/slideMasters/theme/theme1.xml" Id="R50a2ca394544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4d505f2c1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59ead03c7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093c9cf92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a5ca5cacd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e563fa503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2e099ede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ed38430dc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Lonbakkvegen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32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gaute@bakkan.no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986 493 298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