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5464a00d9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cec133d074e2e"/>
  </p:sldMasterIdLst>
  <p:sldIdLst>
    <p:sldId xmlns:r="http://schemas.openxmlformats.org/officeDocument/2006/relationships" id="256" r:id="Rde7716ad92f84888"/>
    <p:sldId xmlns:r="http://schemas.openxmlformats.org/officeDocument/2006/relationships" id="257" r:id="Rf5c7c77b92bd4dd9"/>
    <p:sldId xmlns:r="http://schemas.openxmlformats.org/officeDocument/2006/relationships" id="258" r:id="Rf8015dcf1b8341bd"/>
    <p:sldId xmlns:r="http://schemas.openxmlformats.org/officeDocument/2006/relationships" id="259" r:id="R60b26c018933434b"/>
    <p:sldId xmlns:r="http://schemas.openxmlformats.org/officeDocument/2006/relationships" id="260" r:id="R86820499e29c4b06"/>
    <p:sldId xmlns:r="http://schemas.openxmlformats.org/officeDocument/2006/relationships" id="261" r:id="Rab49378eb54a4864"/>
    <p:sldId xmlns:r="http://schemas.openxmlformats.org/officeDocument/2006/relationships" id="262" r:id="Rb77d15160f6a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cec133d074e2e" /><Relationship Type="http://schemas.openxmlformats.org/officeDocument/2006/relationships/slide" Target="/ppt/slides/slide1.xml" Id="Rde7716ad92f84888" /><Relationship Type="http://schemas.openxmlformats.org/officeDocument/2006/relationships/slide" Target="/ppt/slides/slide2.xml" Id="Rf5c7c77b92bd4dd9" /><Relationship Type="http://schemas.openxmlformats.org/officeDocument/2006/relationships/slide" Target="/ppt/slides/slide3.xml" Id="Rf8015dcf1b8341bd" /><Relationship Type="http://schemas.openxmlformats.org/officeDocument/2006/relationships/slide" Target="/ppt/slides/slide4.xml" Id="R60b26c018933434b" /><Relationship Type="http://schemas.openxmlformats.org/officeDocument/2006/relationships/slide" Target="/ppt/slides/slide5.xml" Id="R86820499e29c4b06" /><Relationship Type="http://schemas.openxmlformats.org/officeDocument/2006/relationships/slide" Target="/ppt/slides/slide6.xml" Id="Rab49378eb54a4864" /><Relationship Type="http://schemas.openxmlformats.org/officeDocument/2006/relationships/slide" Target="/ppt/slides/slide7.xml" Id="Rb77d15160f6a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d61e06867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14eb9db4f481d" /><Relationship Type="http://schemas.openxmlformats.org/officeDocument/2006/relationships/theme" Target="/ppt/slideMasters/theme/theme1.xml" Id="Rabe5b7fcd61a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14eb9db4f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14c58775d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0881f376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e37329c3a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6009720e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cd38ca16e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defc108b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c1927da2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ØKONOMI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ØKONOMI &amp; REGNSKAP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14 444 025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 &amp; R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firmapost@selburegnskap.no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986 486 666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