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ff670856dd4d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46e4ce2488451f"/>
  </p:sldMasterIdLst>
  <p:sldIdLst>
    <p:sldId xmlns:r="http://schemas.openxmlformats.org/officeDocument/2006/relationships" id="256" r:id="R692c4b52ccbe44da"/>
    <p:sldId xmlns:r="http://schemas.openxmlformats.org/officeDocument/2006/relationships" id="257" r:id="R4c4ab9ae01c246ba"/>
    <p:sldId xmlns:r="http://schemas.openxmlformats.org/officeDocument/2006/relationships" id="258" r:id="R94711839138d43dc"/>
    <p:sldId xmlns:r="http://schemas.openxmlformats.org/officeDocument/2006/relationships" id="259" r:id="R624a8a1ff61f4025"/>
    <p:sldId xmlns:r="http://schemas.openxmlformats.org/officeDocument/2006/relationships" id="260" r:id="Rfa6a0d3629df4e5a"/>
    <p:sldId xmlns:r="http://schemas.openxmlformats.org/officeDocument/2006/relationships" id="261" r:id="Rf20e5af065974679"/>
    <p:sldId xmlns:r="http://schemas.openxmlformats.org/officeDocument/2006/relationships" id="262" r:id="Rde7a326fda4543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6e4ce2488451f" /><Relationship Type="http://schemas.openxmlformats.org/officeDocument/2006/relationships/slide" Target="/ppt/slides/slide1.xml" Id="R692c4b52ccbe44da" /><Relationship Type="http://schemas.openxmlformats.org/officeDocument/2006/relationships/slide" Target="/ppt/slides/slide2.xml" Id="R4c4ab9ae01c246ba" /><Relationship Type="http://schemas.openxmlformats.org/officeDocument/2006/relationships/slide" Target="/ppt/slides/slide3.xml" Id="R94711839138d43dc" /><Relationship Type="http://schemas.openxmlformats.org/officeDocument/2006/relationships/slide" Target="/ppt/slides/slide4.xml" Id="R624a8a1ff61f4025" /><Relationship Type="http://schemas.openxmlformats.org/officeDocument/2006/relationships/slide" Target="/ppt/slides/slide5.xml" Id="Rfa6a0d3629df4e5a" /><Relationship Type="http://schemas.openxmlformats.org/officeDocument/2006/relationships/slide" Target="/ppt/slides/slide6.xml" Id="Rf20e5af065974679" /><Relationship Type="http://schemas.openxmlformats.org/officeDocument/2006/relationships/slide" Target="/ppt/slides/slide7.xml" Id="Rde7a326fda4543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58383fe9ec4b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dc9d9ae164155" /><Relationship Type="http://schemas.openxmlformats.org/officeDocument/2006/relationships/theme" Target="/ppt/slideMasters/theme/theme1.xml" Id="R7ed8864f4a5745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8dc9d9ae1641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e107848474a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3ec9118bd4b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c0be786be42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d2907361c40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69ab5614143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dd6006f8f4a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afc5b0ae94f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SVERRE KLEMETSDAL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KLEMETSDAL AS ble etablert [år] og holder til i Tranby.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4 911 441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4 540 222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46 509 844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54 173 529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KLEMETSDAL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Klemetsdal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3408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85 41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986 464 360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