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9b05ead1c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ffbba122134edc"/>
  </p:sldMasterIdLst>
  <p:sldIdLst>
    <p:sldId xmlns:r="http://schemas.openxmlformats.org/officeDocument/2006/relationships" id="256" r:id="Rc7ba27fc60bd4cb7"/>
    <p:sldId xmlns:r="http://schemas.openxmlformats.org/officeDocument/2006/relationships" id="257" r:id="Re50c086a4a17491a"/>
    <p:sldId xmlns:r="http://schemas.openxmlformats.org/officeDocument/2006/relationships" id="258" r:id="R670eb642ab6f443a"/>
    <p:sldId xmlns:r="http://schemas.openxmlformats.org/officeDocument/2006/relationships" id="259" r:id="R40ba2558f1be411b"/>
    <p:sldId xmlns:r="http://schemas.openxmlformats.org/officeDocument/2006/relationships" id="260" r:id="Ra3153f0cf9734ec7"/>
    <p:sldId xmlns:r="http://schemas.openxmlformats.org/officeDocument/2006/relationships" id="261" r:id="R9088884831a1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fbba122134edc" /><Relationship Type="http://schemas.openxmlformats.org/officeDocument/2006/relationships/slide" Target="/ppt/slides/slide1.xml" Id="Rc7ba27fc60bd4cb7" /><Relationship Type="http://schemas.openxmlformats.org/officeDocument/2006/relationships/slide" Target="/ppt/slides/slide2.xml" Id="Re50c086a4a17491a" /><Relationship Type="http://schemas.openxmlformats.org/officeDocument/2006/relationships/slide" Target="/ppt/slides/slide3.xml" Id="R670eb642ab6f443a" /><Relationship Type="http://schemas.openxmlformats.org/officeDocument/2006/relationships/slide" Target="/ppt/slides/slide4.xml" Id="R40ba2558f1be411b" /><Relationship Type="http://schemas.openxmlformats.org/officeDocument/2006/relationships/slide" Target="/ppt/slides/slide5.xml" Id="Ra3153f0cf9734ec7" /><Relationship Type="http://schemas.openxmlformats.org/officeDocument/2006/relationships/slide" Target="/ppt/slides/slide6.xml" Id="R9088884831a1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527ed434c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9c968f4e14bad" /><Relationship Type="http://schemas.openxmlformats.org/officeDocument/2006/relationships/theme" Target="/ppt/slideMasters/theme/theme1.xml" Id="R2dc7427b809b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9c968f4e14b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c01ab111541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1abd19dcd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0a9bc2b6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5849135f41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93925cb3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7c976d61e4b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SVERRE KLEMETSDAL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Klemetsdal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3408 Tranby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85 41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986 464 360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SVERRE KLEMETSDAL AS</a:t>
            </a:r>
          </a:p>
        </p:txBody>
      </p:sp>
    </p:spTree>
  </p:cSld>
  <p:clrMapOvr>
    <a:masterClrMapping xmlns:a="http://schemas.openxmlformats.org/drawingml/2006/main"/>
  </p:clrMapOvr>
</p:sld>
</file>