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7ea71c97e44b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ec720009c7439a"/>
  </p:sldMasterIdLst>
  <p:sldIdLst>
    <p:sldId xmlns:r="http://schemas.openxmlformats.org/officeDocument/2006/relationships" id="256" r:id="Rc962c00f67d847cc"/>
    <p:sldId xmlns:r="http://schemas.openxmlformats.org/officeDocument/2006/relationships" id="257" r:id="Rda977268b07a4d55"/>
    <p:sldId xmlns:r="http://schemas.openxmlformats.org/officeDocument/2006/relationships" id="258" r:id="R129af7494f3c42a2"/>
    <p:sldId xmlns:r="http://schemas.openxmlformats.org/officeDocument/2006/relationships" id="259" r:id="R5022b08033d2410e"/>
    <p:sldId xmlns:r="http://schemas.openxmlformats.org/officeDocument/2006/relationships" id="260" r:id="Rb23a83622f0c40a8"/>
    <p:sldId xmlns:r="http://schemas.openxmlformats.org/officeDocument/2006/relationships" id="261" r:id="Rc23737a40f0d4341"/>
    <p:sldId xmlns:r="http://schemas.openxmlformats.org/officeDocument/2006/relationships" id="262" r:id="R2b0690a49b194e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ec720009c7439a" /><Relationship Type="http://schemas.openxmlformats.org/officeDocument/2006/relationships/slide" Target="/ppt/slides/slide1.xml" Id="Rc962c00f67d847cc" /><Relationship Type="http://schemas.openxmlformats.org/officeDocument/2006/relationships/slide" Target="/ppt/slides/slide2.xml" Id="Rda977268b07a4d55" /><Relationship Type="http://schemas.openxmlformats.org/officeDocument/2006/relationships/slide" Target="/ppt/slides/slide3.xml" Id="R129af7494f3c42a2" /><Relationship Type="http://schemas.openxmlformats.org/officeDocument/2006/relationships/slide" Target="/ppt/slides/slide4.xml" Id="R5022b08033d2410e" /><Relationship Type="http://schemas.openxmlformats.org/officeDocument/2006/relationships/slide" Target="/ppt/slides/slide5.xml" Id="Rb23a83622f0c40a8" /><Relationship Type="http://schemas.openxmlformats.org/officeDocument/2006/relationships/slide" Target="/ppt/slides/slide6.xml" Id="Rc23737a40f0d4341" /><Relationship Type="http://schemas.openxmlformats.org/officeDocument/2006/relationships/slide" Target="/ppt/slides/slide7.xml" Id="R2b0690a49b194e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75eb51628d41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86ff035e049f7" /><Relationship Type="http://schemas.openxmlformats.org/officeDocument/2006/relationships/theme" Target="/ppt/slideMasters/theme/theme1.xml" Id="R47aacb5d254041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a86ff035e049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9b1b74fcb43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3d7740aa54f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e7aaaa6e94f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a8860aac045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28c0ff8d141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3fc20eec340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8f291134d4e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EP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 REGNSKAP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8 757 454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1 777 369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1 383 743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3 960 025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ESKIL PETTERSEN  –  90,1 %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SILJE HARTUN FREDRIKSEN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SYNNØVE ELDØY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Sorgenfriveien 32B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70 00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986 427 813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REGNSKAP AS</a:t>
            </a:r>
          </a:p>
        </p:txBody>
      </p:sp>
    </p:spTree>
  </p:cSld>
  <p:clrMapOvr>
    <a:masterClrMapping xmlns:a="http://schemas.openxmlformats.org/drawingml/2006/main"/>
  </p:clrMapOvr>
</p:sld>
</file>