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1aeea3c0d540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bbe8e9cf1b4f49"/>
  </p:sldMasterIdLst>
  <p:sldIdLst>
    <p:sldId xmlns:r="http://schemas.openxmlformats.org/officeDocument/2006/relationships" id="256" r:id="R5400abdc6c3a4396"/>
    <p:sldId xmlns:r="http://schemas.openxmlformats.org/officeDocument/2006/relationships" id="257" r:id="R545e746f80394e84"/>
    <p:sldId xmlns:r="http://schemas.openxmlformats.org/officeDocument/2006/relationships" id="258" r:id="Rd369a63ffe04405d"/>
    <p:sldId xmlns:r="http://schemas.openxmlformats.org/officeDocument/2006/relationships" id="259" r:id="R7970f602e18b4b78"/>
    <p:sldId xmlns:r="http://schemas.openxmlformats.org/officeDocument/2006/relationships" id="260" r:id="R0c27628d48a24951"/>
    <p:sldId xmlns:r="http://schemas.openxmlformats.org/officeDocument/2006/relationships" id="261" r:id="R981892c927334c94"/>
    <p:sldId xmlns:r="http://schemas.openxmlformats.org/officeDocument/2006/relationships" id="262" r:id="Rf8263069d3634e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be8e9cf1b4f49" /><Relationship Type="http://schemas.openxmlformats.org/officeDocument/2006/relationships/slide" Target="/ppt/slides/slide1.xml" Id="R5400abdc6c3a4396" /><Relationship Type="http://schemas.openxmlformats.org/officeDocument/2006/relationships/slide" Target="/ppt/slides/slide2.xml" Id="R545e746f80394e84" /><Relationship Type="http://schemas.openxmlformats.org/officeDocument/2006/relationships/slide" Target="/ppt/slides/slide3.xml" Id="Rd369a63ffe04405d" /><Relationship Type="http://schemas.openxmlformats.org/officeDocument/2006/relationships/slide" Target="/ppt/slides/slide4.xml" Id="R7970f602e18b4b78" /><Relationship Type="http://schemas.openxmlformats.org/officeDocument/2006/relationships/slide" Target="/ppt/slides/slide5.xml" Id="R0c27628d48a24951" /><Relationship Type="http://schemas.openxmlformats.org/officeDocument/2006/relationships/slide" Target="/ppt/slides/slide6.xml" Id="R981892c927334c94" /><Relationship Type="http://schemas.openxmlformats.org/officeDocument/2006/relationships/slide" Target="/ppt/slides/slide7.xml" Id="Rf8263069d3634e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ba350c50047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f5d3cd7c34394" /><Relationship Type="http://schemas.openxmlformats.org/officeDocument/2006/relationships/theme" Target="/ppt/slideMasters/theme/theme1.xml" Id="R5f73d34cd23a46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0f5d3cd7c343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da3326e624f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addb6f7b343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2fb9637e642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352f0103347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ffcbd00684b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8e6fe229741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2a5940d7646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PIMPUS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PIMPUS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27 939 210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21 877 524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59 632 234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461 146 944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462 282 138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VICTORIA OLYMPIA PAUS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VICTORIA OLYMPIA PAUS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986 398 228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