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de0831e38042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0ad4668cc345df"/>
  </p:sldMasterIdLst>
  <p:sldIdLst>
    <p:sldId xmlns:r="http://schemas.openxmlformats.org/officeDocument/2006/relationships" id="256" r:id="Rb16d947c6a084f58"/>
    <p:sldId xmlns:r="http://schemas.openxmlformats.org/officeDocument/2006/relationships" id="257" r:id="R2757c5da0b464345"/>
    <p:sldId xmlns:r="http://schemas.openxmlformats.org/officeDocument/2006/relationships" id="258" r:id="R0dcc94ffc8ba4562"/>
    <p:sldId xmlns:r="http://schemas.openxmlformats.org/officeDocument/2006/relationships" id="259" r:id="R47bd327ca5024ee9"/>
    <p:sldId xmlns:r="http://schemas.openxmlformats.org/officeDocument/2006/relationships" id="260" r:id="Reb20fda637544356"/>
    <p:sldId xmlns:r="http://schemas.openxmlformats.org/officeDocument/2006/relationships" id="261" r:id="R8fc5f3839f7245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0ad4668cc345df" /><Relationship Type="http://schemas.openxmlformats.org/officeDocument/2006/relationships/slide" Target="/ppt/slides/slide1.xml" Id="Rb16d947c6a084f58" /><Relationship Type="http://schemas.openxmlformats.org/officeDocument/2006/relationships/slide" Target="/ppt/slides/slide2.xml" Id="R2757c5da0b464345" /><Relationship Type="http://schemas.openxmlformats.org/officeDocument/2006/relationships/slide" Target="/ppt/slides/slide3.xml" Id="R0dcc94ffc8ba4562" /><Relationship Type="http://schemas.openxmlformats.org/officeDocument/2006/relationships/slide" Target="/ppt/slides/slide4.xml" Id="R47bd327ca5024ee9" /><Relationship Type="http://schemas.openxmlformats.org/officeDocument/2006/relationships/slide" Target="/ppt/slides/slide5.xml" Id="Reb20fda637544356" /><Relationship Type="http://schemas.openxmlformats.org/officeDocument/2006/relationships/slide" Target="/ppt/slides/slide6.xml" Id="R8fc5f3839f7245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8e72dd28646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d0b96fc7e414b" /><Relationship Type="http://schemas.openxmlformats.org/officeDocument/2006/relationships/theme" Target="/ppt/slideMasters/theme/theme1.xml" Id="Rfa4ad1cadd714d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bd0b96fc7e41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044621d6544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dfc2c15a444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1500a444748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e4c30869f42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0f54d7fda45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133ec8bc84c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JÆRØK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JÆRØK DA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17 592 073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2 357 504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8 127 757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15 455 438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43 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post@jarok.no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www.jarok.no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986 397 167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