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667e4d20b44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0c9d950e6f414d"/>
  </p:sldMasterIdLst>
  <p:sldIdLst>
    <p:sldId xmlns:r="http://schemas.openxmlformats.org/officeDocument/2006/relationships" id="256" r:id="Rb90c05bb89574540"/>
    <p:sldId xmlns:r="http://schemas.openxmlformats.org/officeDocument/2006/relationships" id="257" r:id="R4e575cae6cc94fe1"/>
    <p:sldId xmlns:r="http://schemas.openxmlformats.org/officeDocument/2006/relationships" id="258" r:id="Ra3b75d5c93724498"/>
    <p:sldId xmlns:r="http://schemas.openxmlformats.org/officeDocument/2006/relationships" id="259" r:id="R213837f8d5704342"/>
    <p:sldId xmlns:r="http://schemas.openxmlformats.org/officeDocument/2006/relationships" id="260" r:id="R8268e6e2dc614ab8"/>
    <p:sldId xmlns:r="http://schemas.openxmlformats.org/officeDocument/2006/relationships" id="261" r:id="R9bfd47411615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c9d950e6f414d" /><Relationship Type="http://schemas.openxmlformats.org/officeDocument/2006/relationships/slide" Target="/ppt/slides/slide1.xml" Id="Rb90c05bb89574540" /><Relationship Type="http://schemas.openxmlformats.org/officeDocument/2006/relationships/slide" Target="/ppt/slides/slide2.xml" Id="R4e575cae6cc94fe1" /><Relationship Type="http://schemas.openxmlformats.org/officeDocument/2006/relationships/slide" Target="/ppt/slides/slide3.xml" Id="Ra3b75d5c93724498" /><Relationship Type="http://schemas.openxmlformats.org/officeDocument/2006/relationships/slide" Target="/ppt/slides/slide4.xml" Id="R213837f8d5704342" /><Relationship Type="http://schemas.openxmlformats.org/officeDocument/2006/relationships/slide" Target="/ppt/slides/slide5.xml" Id="R8268e6e2dc614ab8" /><Relationship Type="http://schemas.openxmlformats.org/officeDocument/2006/relationships/slide" Target="/ppt/slides/slide6.xml" Id="R9bfd47411615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64f664cde49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0f93abf4143d9" /><Relationship Type="http://schemas.openxmlformats.org/officeDocument/2006/relationships/theme" Target="/ppt/slideMasters/theme/theme1.xml" Id="R6f6d2c91b99e48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00f93abf4143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fb1510495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4ebfc99a144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08404250b45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09494d80d49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47bd3f42d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ba1fe5bd742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JÆRØK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43  03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post@jarok.no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www.jarok.no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986 397 167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JÆRØK DA</a:t>
            </a:r>
          </a:p>
        </p:txBody>
      </p:sp>
    </p:spTree>
  </p:cSld>
  <p:clrMapOvr>
    <a:masterClrMapping xmlns:a="http://schemas.openxmlformats.org/drawingml/2006/main"/>
  </p:clrMapOvr>
</p:sld>
</file>