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cbdd76fd92b46e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270c0e346c44e6e"/>
  </p:sldMasterIdLst>
  <p:sldIdLst>
    <p:sldId xmlns:r="http://schemas.openxmlformats.org/officeDocument/2006/relationships" id="256" r:id="R09109962c71d40f5"/>
    <p:sldId xmlns:r="http://schemas.openxmlformats.org/officeDocument/2006/relationships" id="257" r:id="R232364d798184b1d"/>
    <p:sldId xmlns:r="http://schemas.openxmlformats.org/officeDocument/2006/relationships" id="258" r:id="R4691d5ab78584e85"/>
    <p:sldId xmlns:r="http://schemas.openxmlformats.org/officeDocument/2006/relationships" id="259" r:id="Rdd6b425e410542dc"/>
    <p:sldId xmlns:r="http://schemas.openxmlformats.org/officeDocument/2006/relationships" id="260" r:id="Rd05432662fcb4ac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70c0e346c44e6e" /><Relationship Type="http://schemas.openxmlformats.org/officeDocument/2006/relationships/slide" Target="/ppt/slides/slide1.xml" Id="R09109962c71d40f5" /><Relationship Type="http://schemas.openxmlformats.org/officeDocument/2006/relationships/slide" Target="/ppt/slides/slide2.xml" Id="R232364d798184b1d" /><Relationship Type="http://schemas.openxmlformats.org/officeDocument/2006/relationships/slide" Target="/ppt/slides/slide3.xml" Id="R4691d5ab78584e85" /><Relationship Type="http://schemas.openxmlformats.org/officeDocument/2006/relationships/slide" Target="/ppt/slides/slide4.xml" Id="Rdd6b425e410542dc" /><Relationship Type="http://schemas.openxmlformats.org/officeDocument/2006/relationships/slide" Target="/ppt/slides/slide5.xml" Id="Rd05432662fcb4ac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ed5bb3e93e42a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f8481586a44807" /><Relationship Type="http://schemas.openxmlformats.org/officeDocument/2006/relationships/theme" Target="/ppt/slideMasters/theme/theme1.xml" Id="Ra988086e3280414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cf8481586a448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d2cb75d637478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b724685096416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9a58a449d149e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8f5aa4c2ad4bc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8f12be858342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FORMUESVEKST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FORMUESVEKST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986 375 708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