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11dc899ee643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86d4b890ea4d61"/>
  </p:sldMasterIdLst>
  <p:sldIdLst>
    <p:sldId xmlns:r="http://schemas.openxmlformats.org/officeDocument/2006/relationships" id="256" r:id="Rebb8f1b91a7c45ae"/>
    <p:sldId xmlns:r="http://schemas.openxmlformats.org/officeDocument/2006/relationships" id="257" r:id="R7a34831aa39d4041"/>
    <p:sldId xmlns:r="http://schemas.openxmlformats.org/officeDocument/2006/relationships" id="258" r:id="R204f88cbe344446b"/>
    <p:sldId xmlns:r="http://schemas.openxmlformats.org/officeDocument/2006/relationships" id="259" r:id="Rda5a9aacd1d74545"/>
    <p:sldId xmlns:r="http://schemas.openxmlformats.org/officeDocument/2006/relationships" id="260" r:id="R1d1756d08e724672"/>
    <p:sldId xmlns:r="http://schemas.openxmlformats.org/officeDocument/2006/relationships" id="261" r:id="R90e382f5e7bc4b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86d4b890ea4d61" /><Relationship Type="http://schemas.openxmlformats.org/officeDocument/2006/relationships/slide" Target="/ppt/slides/slide1.xml" Id="Rebb8f1b91a7c45ae" /><Relationship Type="http://schemas.openxmlformats.org/officeDocument/2006/relationships/slide" Target="/ppt/slides/slide2.xml" Id="R7a34831aa39d4041" /><Relationship Type="http://schemas.openxmlformats.org/officeDocument/2006/relationships/slide" Target="/ppt/slides/slide3.xml" Id="R204f88cbe344446b" /><Relationship Type="http://schemas.openxmlformats.org/officeDocument/2006/relationships/slide" Target="/ppt/slides/slide4.xml" Id="Rda5a9aacd1d74545" /><Relationship Type="http://schemas.openxmlformats.org/officeDocument/2006/relationships/slide" Target="/ppt/slides/slide5.xml" Id="R1d1756d08e724672" /><Relationship Type="http://schemas.openxmlformats.org/officeDocument/2006/relationships/slide" Target="/ppt/slides/slide6.xml" Id="R90e382f5e7bc4b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11585bf65e48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a641e4df0452f" /><Relationship Type="http://schemas.openxmlformats.org/officeDocument/2006/relationships/theme" Target="/ppt/slideMasters/theme/theme1.xml" Id="Rd5dafa7a442e4a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6a641e4df045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5efe73d034c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a58ac1bff49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ba3431b504e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52218fb614a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42e6de17348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0954d042941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