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0f4e17a09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0ec37d981c4d2e"/>
  </p:sldMasterIdLst>
  <p:sldIdLst>
    <p:sldId xmlns:r="http://schemas.openxmlformats.org/officeDocument/2006/relationships" id="256" r:id="R89e39fec4ff94364"/>
    <p:sldId xmlns:r="http://schemas.openxmlformats.org/officeDocument/2006/relationships" id="257" r:id="R48c96fbfdb6d4037"/>
    <p:sldId xmlns:r="http://schemas.openxmlformats.org/officeDocument/2006/relationships" id="258" r:id="R1d343017e6154618"/>
    <p:sldId xmlns:r="http://schemas.openxmlformats.org/officeDocument/2006/relationships" id="259" r:id="Rf4a23f145f74481d"/>
    <p:sldId xmlns:r="http://schemas.openxmlformats.org/officeDocument/2006/relationships" id="260" r:id="Rb92c0ebf90a4417c"/>
    <p:sldId xmlns:r="http://schemas.openxmlformats.org/officeDocument/2006/relationships" id="261" r:id="Rca79b5a568244361"/>
    <p:sldId xmlns:r="http://schemas.openxmlformats.org/officeDocument/2006/relationships" id="262" r:id="Rf959a863006044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ec37d981c4d2e" /><Relationship Type="http://schemas.openxmlformats.org/officeDocument/2006/relationships/slide" Target="/ppt/slides/slide1.xml" Id="R89e39fec4ff94364" /><Relationship Type="http://schemas.openxmlformats.org/officeDocument/2006/relationships/slide" Target="/ppt/slides/slide2.xml" Id="R48c96fbfdb6d4037" /><Relationship Type="http://schemas.openxmlformats.org/officeDocument/2006/relationships/slide" Target="/ppt/slides/slide3.xml" Id="R1d343017e6154618" /><Relationship Type="http://schemas.openxmlformats.org/officeDocument/2006/relationships/slide" Target="/ppt/slides/slide4.xml" Id="Rf4a23f145f74481d" /><Relationship Type="http://schemas.openxmlformats.org/officeDocument/2006/relationships/slide" Target="/ppt/slides/slide5.xml" Id="Rb92c0ebf90a4417c" /><Relationship Type="http://schemas.openxmlformats.org/officeDocument/2006/relationships/slide" Target="/ppt/slides/slide6.xml" Id="Rca79b5a568244361" /><Relationship Type="http://schemas.openxmlformats.org/officeDocument/2006/relationships/slide" Target="/ppt/slides/slide7.xml" Id="Rf959a863006044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2d0392938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2936719a841f3" /><Relationship Type="http://schemas.openxmlformats.org/officeDocument/2006/relationships/theme" Target="/ppt/slideMasters/theme/theme1.xml" Id="Rfc6b365ade944e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2936719a841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95aa0439846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485ec7d7049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208081c5e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904977e9943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81a6cd9614e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3a389d6104b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d0cc64e644d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STANGELAND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47 202 337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479 717 971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501 286 035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REGE JANNE STANGELAND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TORBJØRG Ø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986 375 422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STANGELAND FORVALTNING AS</a:t>
            </a:r>
          </a:p>
        </p:txBody>
      </p:sp>
    </p:spTree>
  </p:cSld>
  <p:clrMapOvr>
    <a:masterClrMapping xmlns:a="http://schemas.openxmlformats.org/drawingml/2006/main"/>
  </p:clrMapOvr>
</p:sld>
</file>