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c271db480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4b65f831343a2"/>
  </p:sldMasterIdLst>
  <p:sldIdLst>
    <p:sldId xmlns:r="http://schemas.openxmlformats.org/officeDocument/2006/relationships" id="256" r:id="R9191baf29dd949bc"/>
    <p:sldId xmlns:r="http://schemas.openxmlformats.org/officeDocument/2006/relationships" id="257" r:id="Rd2317e3fab1e402e"/>
    <p:sldId xmlns:r="http://schemas.openxmlformats.org/officeDocument/2006/relationships" id="258" r:id="Ra03c18bd55024552"/>
    <p:sldId xmlns:r="http://schemas.openxmlformats.org/officeDocument/2006/relationships" id="259" r:id="R55452b3fea3a4c11"/>
    <p:sldId xmlns:r="http://schemas.openxmlformats.org/officeDocument/2006/relationships" id="260" r:id="R238d049b8ddf442e"/>
    <p:sldId xmlns:r="http://schemas.openxmlformats.org/officeDocument/2006/relationships" id="261" r:id="R0d123d7e0fed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4b65f831343a2" /><Relationship Type="http://schemas.openxmlformats.org/officeDocument/2006/relationships/slide" Target="/ppt/slides/slide1.xml" Id="R9191baf29dd949bc" /><Relationship Type="http://schemas.openxmlformats.org/officeDocument/2006/relationships/slide" Target="/ppt/slides/slide2.xml" Id="Rd2317e3fab1e402e" /><Relationship Type="http://schemas.openxmlformats.org/officeDocument/2006/relationships/slide" Target="/ppt/slides/slide3.xml" Id="Ra03c18bd55024552" /><Relationship Type="http://schemas.openxmlformats.org/officeDocument/2006/relationships/slide" Target="/ppt/slides/slide4.xml" Id="R55452b3fea3a4c11" /><Relationship Type="http://schemas.openxmlformats.org/officeDocument/2006/relationships/slide" Target="/ppt/slides/slide5.xml" Id="R238d049b8ddf442e" /><Relationship Type="http://schemas.openxmlformats.org/officeDocument/2006/relationships/slide" Target="/ppt/slides/slide6.xml" Id="R0d123d7e0fed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9c3b9f18f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0d96493434cb8" /><Relationship Type="http://schemas.openxmlformats.org/officeDocument/2006/relationships/theme" Target="/ppt/slideMasters/theme/theme1.xml" Id="Re45416f1804d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0d9649343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cc1ef667c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235b0fa1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35efac934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ff2b0942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14e1b9cb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8e508a8c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