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d5603ddd6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30c9fe2494b94"/>
  </p:sldMasterIdLst>
  <p:sldIdLst>
    <p:sldId xmlns:r="http://schemas.openxmlformats.org/officeDocument/2006/relationships" id="256" r:id="R2e9257e6bc3d4856"/>
    <p:sldId xmlns:r="http://schemas.openxmlformats.org/officeDocument/2006/relationships" id="257" r:id="Rde664021193d42d3"/>
    <p:sldId xmlns:r="http://schemas.openxmlformats.org/officeDocument/2006/relationships" id="258" r:id="R81656cdd26e94f57"/>
    <p:sldId xmlns:r="http://schemas.openxmlformats.org/officeDocument/2006/relationships" id="259" r:id="Rc5599224894b423b"/>
    <p:sldId xmlns:r="http://schemas.openxmlformats.org/officeDocument/2006/relationships" id="260" r:id="R755c483d474643e4"/>
    <p:sldId xmlns:r="http://schemas.openxmlformats.org/officeDocument/2006/relationships" id="261" r:id="R10ac2c2279f24ba8"/>
    <p:sldId xmlns:r="http://schemas.openxmlformats.org/officeDocument/2006/relationships" id="262" r:id="Rf1f399928f8947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30c9fe2494b94" /><Relationship Type="http://schemas.openxmlformats.org/officeDocument/2006/relationships/slide" Target="/ppt/slides/slide1.xml" Id="R2e9257e6bc3d4856" /><Relationship Type="http://schemas.openxmlformats.org/officeDocument/2006/relationships/slide" Target="/ppt/slides/slide2.xml" Id="Rde664021193d42d3" /><Relationship Type="http://schemas.openxmlformats.org/officeDocument/2006/relationships/slide" Target="/ppt/slides/slide3.xml" Id="R81656cdd26e94f57" /><Relationship Type="http://schemas.openxmlformats.org/officeDocument/2006/relationships/slide" Target="/ppt/slides/slide4.xml" Id="Rc5599224894b423b" /><Relationship Type="http://schemas.openxmlformats.org/officeDocument/2006/relationships/slide" Target="/ppt/slides/slide5.xml" Id="R755c483d474643e4" /><Relationship Type="http://schemas.openxmlformats.org/officeDocument/2006/relationships/slide" Target="/ppt/slides/slide6.xml" Id="R10ac2c2279f24ba8" /><Relationship Type="http://schemas.openxmlformats.org/officeDocument/2006/relationships/slide" Target="/ppt/slides/slide7.xml" Id="Rf1f399928f8947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1d756b487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11790caa74c98" /><Relationship Type="http://schemas.openxmlformats.org/officeDocument/2006/relationships/theme" Target="/ppt/slideMasters/theme/theme1.xml" Id="Rf3cd9a96f1da4a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d11790caa74c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2ece2b41a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d47d13cfc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a5a102286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105d4f59d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4c5f6353149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84e77d68145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c0193ea05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