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7fbdff2ca34a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81508d7c124e7c"/>
  </p:sldMasterIdLst>
  <p:sldIdLst>
    <p:sldId xmlns:r="http://schemas.openxmlformats.org/officeDocument/2006/relationships" id="256" r:id="Ra1077b8a37064fc4"/>
    <p:sldId xmlns:r="http://schemas.openxmlformats.org/officeDocument/2006/relationships" id="257" r:id="R7f2b4808ac7e415c"/>
    <p:sldId xmlns:r="http://schemas.openxmlformats.org/officeDocument/2006/relationships" id="258" r:id="R82745eb1555f475e"/>
    <p:sldId xmlns:r="http://schemas.openxmlformats.org/officeDocument/2006/relationships" id="259" r:id="R3d70e9df2d284c42"/>
    <p:sldId xmlns:r="http://schemas.openxmlformats.org/officeDocument/2006/relationships" id="260" r:id="R94a25547e5b84588"/>
    <p:sldId xmlns:r="http://schemas.openxmlformats.org/officeDocument/2006/relationships" id="261" r:id="R0b0ff0193f7c4e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81508d7c124e7c" /><Relationship Type="http://schemas.openxmlformats.org/officeDocument/2006/relationships/slide" Target="/ppt/slides/slide1.xml" Id="Ra1077b8a37064fc4" /><Relationship Type="http://schemas.openxmlformats.org/officeDocument/2006/relationships/slide" Target="/ppt/slides/slide2.xml" Id="R7f2b4808ac7e415c" /><Relationship Type="http://schemas.openxmlformats.org/officeDocument/2006/relationships/slide" Target="/ppt/slides/slide3.xml" Id="R82745eb1555f475e" /><Relationship Type="http://schemas.openxmlformats.org/officeDocument/2006/relationships/slide" Target="/ppt/slides/slide4.xml" Id="R3d70e9df2d284c42" /><Relationship Type="http://schemas.openxmlformats.org/officeDocument/2006/relationships/slide" Target="/ppt/slides/slide5.xml" Id="R94a25547e5b84588" /><Relationship Type="http://schemas.openxmlformats.org/officeDocument/2006/relationships/slide" Target="/ppt/slides/slide6.xml" Id="R0b0ff0193f7c4e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bf60e437a49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0e5cbc32944d4" /><Relationship Type="http://schemas.openxmlformats.org/officeDocument/2006/relationships/theme" Target="/ppt/slideMasters/theme/theme1.xml" Id="Rcf8b549f0ddc4c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60e5cbc32944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8da526c2645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bac4414954d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ec5c2faab41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59c53f75347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4505a48a243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b6e8b12954e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MUSHOM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Trossestien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