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59762a406a45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a9f8f33cd24275"/>
  </p:sldMasterIdLst>
  <p:sldIdLst>
    <p:sldId xmlns:r="http://schemas.openxmlformats.org/officeDocument/2006/relationships" id="256" r:id="R37ac4bff6be0415d"/>
    <p:sldId xmlns:r="http://schemas.openxmlformats.org/officeDocument/2006/relationships" id="257" r:id="Re632c08fe8c3458d"/>
    <p:sldId xmlns:r="http://schemas.openxmlformats.org/officeDocument/2006/relationships" id="258" r:id="R3ab823288c72403a"/>
    <p:sldId xmlns:r="http://schemas.openxmlformats.org/officeDocument/2006/relationships" id="259" r:id="R3a11b5c30c5b4f33"/>
    <p:sldId xmlns:r="http://schemas.openxmlformats.org/officeDocument/2006/relationships" id="260" r:id="R3ee45cd883b84236"/>
    <p:sldId xmlns:r="http://schemas.openxmlformats.org/officeDocument/2006/relationships" id="261" r:id="Ra97272c730db43c5"/>
    <p:sldId xmlns:r="http://schemas.openxmlformats.org/officeDocument/2006/relationships" id="262" r:id="R204e0afbb7334e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a9f8f33cd24275" /><Relationship Type="http://schemas.openxmlformats.org/officeDocument/2006/relationships/slide" Target="/ppt/slides/slide1.xml" Id="R37ac4bff6be0415d" /><Relationship Type="http://schemas.openxmlformats.org/officeDocument/2006/relationships/slide" Target="/ppt/slides/slide2.xml" Id="Re632c08fe8c3458d" /><Relationship Type="http://schemas.openxmlformats.org/officeDocument/2006/relationships/slide" Target="/ppt/slides/slide3.xml" Id="R3ab823288c72403a" /><Relationship Type="http://schemas.openxmlformats.org/officeDocument/2006/relationships/slide" Target="/ppt/slides/slide4.xml" Id="R3a11b5c30c5b4f33" /><Relationship Type="http://schemas.openxmlformats.org/officeDocument/2006/relationships/slide" Target="/ppt/slides/slide5.xml" Id="R3ee45cd883b84236" /><Relationship Type="http://schemas.openxmlformats.org/officeDocument/2006/relationships/slide" Target="/ppt/slides/slide6.xml" Id="Ra97272c730db43c5" /><Relationship Type="http://schemas.openxmlformats.org/officeDocument/2006/relationships/slide" Target="/ppt/slides/slide7.xml" Id="R204e0afbb7334e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1bdc83132945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4b51c57c744b5" /><Relationship Type="http://schemas.openxmlformats.org/officeDocument/2006/relationships/theme" Target="/ppt/slideMasters/theme/theme1.xml" Id="R4661050f3f5449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c4b51c57c744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06fc3daf648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d0a8a66ba47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bf04c93e440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5323fad5b4a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e044bd3c343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2e3149b7f44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441bbdcd647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 KIRKENG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KIRKENG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KIRKENG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KIRKENG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KIRKENG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KIRKENG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144 989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37 074 155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188 654 941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221 581 956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KIRKENG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KASE LINN MARIE KIRKENG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KIRKENG FREDRIK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KIRKENG HÅKON ALEKSANDER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KIRKENG TOR ØIVIND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KIRKENG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Kirkeplass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3019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986 294 317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KIRKENG AS</a:t>
            </a:r>
          </a:p>
        </p:txBody>
      </p:sp>
    </p:spTree>
  </p:cSld>
  <p:clrMapOvr>
    <a:masterClrMapping xmlns:a="http://schemas.openxmlformats.org/drawingml/2006/main"/>
  </p:clrMapOvr>
</p:sld>
</file>