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a190e99ad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c7e01113b412e"/>
  </p:sldMasterIdLst>
  <p:sldIdLst>
    <p:sldId xmlns:r="http://schemas.openxmlformats.org/officeDocument/2006/relationships" id="256" r:id="R900b5325f26a4b7a"/>
    <p:sldId xmlns:r="http://schemas.openxmlformats.org/officeDocument/2006/relationships" id="257" r:id="R6c7780ebc2fa4fa7"/>
    <p:sldId xmlns:r="http://schemas.openxmlformats.org/officeDocument/2006/relationships" id="258" r:id="R743b18915ee44b5d"/>
    <p:sldId xmlns:r="http://schemas.openxmlformats.org/officeDocument/2006/relationships" id="259" r:id="R2c0c63e2e9e24fda"/>
    <p:sldId xmlns:r="http://schemas.openxmlformats.org/officeDocument/2006/relationships" id="260" r:id="Rf088f310e9aa49b0"/>
    <p:sldId xmlns:r="http://schemas.openxmlformats.org/officeDocument/2006/relationships" id="261" r:id="Re5825e4c4d9e4794"/>
    <p:sldId xmlns:r="http://schemas.openxmlformats.org/officeDocument/2006/relationships" id="262" r:id="R64c1a3ab95ba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c7e01113b412e" /><Relationship Type="http://schemas.openxmlformats.org/officeDocument/2006/relationships/slide" Target="/ppt/slides/slide1.xml" Id="R900b5325f26a4b7a" /><Relationship Type="http://schemas.openxmlformats.org/officeDocument/2006/relationships/slide" Target="/ppt/slides/slide2.xml" Id="R6c7780ebc2fa4fa7" /><Relationship Type="http://schemas.openxmlformats.org/officeDocument/2006/relationships/slide" Target="/ppt/slides/slide3.xml" Id="R743b18915ee44b5d" /><Relationship Type="http://schemas.openxmlformats.org/officeDocument/2006/relationships/slide" Target="/ppt/slides/slide4.xml" Id="R2c0c63e2e9e24fda" /><Relationship Type="http://schemas.openxmlformats.org/officeDocument/2006/relationships/slide" Target="/ppt/slides/slide5.xml" Id="Rf088f310e9aa49b0" /><Relationship Type="http://schemas.openxmlformats.org/officeDocument/2006/relationships/slide" Target="/ppt/slides/slide6.xml" Id="Re5825e4c4d9e4794" /><Relationship Type="http://schemas.openxmlformats.org/officeDocument/2006/relationships/slide" Target="/ppt/slides/slide7.xml" Id="R64c1a3ab95ba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1fcc1f8f3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9117e3ce14667" /><Relationship Type="http://schemas.openxmlformats.org/officeDocument/2006/relationships/theme" Target="/ppt/slideMasters/theme/theme1.xml" Id="R589857230cc6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9117e3ce1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516aeb03243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9244d5eed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93191996c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88795268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f564a2ef440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98d46867f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323367d8d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ØKONOMI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32 174 793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17 256 597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90 90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post@alpha-as.no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986 270 027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