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0650d799c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9777030a246ed"/>
  </p:sldMasterIdLst>
  <p:sldIdLst>
    <p:sldId xmlns:r="http://schemas.openxmlformats.org/officeDocument/2006/relationships" id="256" r:id="Rb05e15c6906a4d83"/>
    <p:sldId xmlns:r="http://schemas.openxmlformats.org/officeDocument/2006/relationships" id="257" r:id="R16ee5d9360fe4eb1"/>
    <p:sldId xmlns:r="http://schemas.openxmlformats.org/officeDocument/2006/relationships" id="258" r:id="R90dd0d38127e459f"/>
    <p:sldId xmlns:r="http://schemas.openxmlformats.org/officeDocument/2006/relationships" id="259" r:id="R9e1a91e6060a4cbd"/>
    <p:sldId xmlns:r="http://schemas.openxmlformats.org/officeDocument/2006/relationships" id="260" r:id="R371d1ce07dd24c20"/>
    <p:sldId xmlns:r="http://schemas.openxmlformats.org/officeDocument/2006/relationships" id="261" r:id="R7c26d7b7dc144d00"/>
    <p:sldId xmlns:r="http://schemas.openxmlformats.org/officeDocument/2006/relationships" id="262" r:id="R40f44afceaa34b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9777030a246ed" /><Relationship Type="http://schemas.openxmlformats.org/officeDocument/2006/relationships/slide" Target="/ppt/slides/slide1.xml" Id="Rb05e15c6906a4d83" /><Relationship Type="http://schemas.openxmlformats.org/officeDocument/2006/relationships/slide" Target="/ppt/slides/slide2.xml" Id="R16ee5d9360fe4eb1" /><Relationship Type="http://schemas.openxmlformats.org/officeDocument/2006/relationships/slide" Target="/ppt/slides/slide3.xml" Id="R90dd0d38127e459f" /><Relationship Type="http://schemas.openxmlformats.org/officeDocument/2006/relationships/slide" Target="/ppt/slides/slide4.xml" Id="R9e1a91e6060a4cbd" /><Relationship Type="http://schemas.openxmlformats.org/officeDocument/2006/relationships/slide" Target="/ppt/slides/slide5.xml" Id="R371d1ce07dd24c20" /><Relationship Type="http://schemas.openxmlformats.org/officeDocument/2006/relationships/slide" Target="/ppt/slides/slide6.xml" Id="R7c26d7b7dc144d00" /><Relationship Type="http://schemas.openxmlformats.org/officeDocument/2006/relationships/slide" Target="/ppt/slides/slide7.xml" Id="R40f44afceaa34b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a58e175a0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0d0f02ce0478f" /><Relationship Type="http://schemas.openxmlformats.org/officeDocument/2006/relationships/theme" Target="/ppt/slideMasters/theme/theme1.xml" Id="Rd2ce16fbda11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0d0f02ce0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507dd5476e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7d0e53700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f53940c07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145fcec7541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dcdebd67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4c749b73843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0c86bb255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NORMANN 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BO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173 238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2 465 877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METTE KRISTIN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MARTHINUSSEN BRITT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MARTHINUSSEN TERJE 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Stangnesvei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77 01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NORMANN BO AS</a:t>
            </a:r>
          </a:p>
        </p:txBody>
      </p:sp>
    </p:spTree>
  </p:cSld>
  <p:clrMapOvr>
    <a:masterClrMapping xmlns:a="http://schemas.openxmlformats.org/drawingml/2006/main"/>
  </p:clrMapOvr>
</p:sld>
</file>