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d82141682747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08c0ae12674373"/>
  </p:sldMasterIdLst>
  <p:sldIdLst>
    <p:sldId xmlns:r="http://schemas.openxmlformats.org/officeDocument/2006/relationships" id="256" r:id="R07886a62cc2f4dc6"/>
    <p:sldId xmlns:r="http://schemas.openxmlformats.org/officeDocument/2006/relationships" id="257" r:id="Rd81f799881be43d8"/>
    <p:sldId xmlns:r="http://schemas.openxmlformats.org/officeDocument/2006/relationships" id="258" r:id="R1a802138d742433f"/>
    <p:sldId xmlns:r="http://schemas.openxmlformats.org/officeDocument/2006/relationships" id="259" r:id="R288452a1ead1482c"/>
    <p:sldId xmlns:r="http://schemas.openxmlformats.org/officeDocument/2006/relationships" id="260" r:id="R44441553436f42d0"/>
    <p:sldId xmlns:r="http://schemas.openxmlformats.org/officeDocument/2006/relationships" id="261" r:id="R0cb352b0b2cc4740"/>
    <p:sldId xmlns:r="http://schemas.openxmlformats.org/officeDocument/2006/relationships" id="262" r:id="Ree7aaadeec5e4f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08c0ae12674373" /><Relationship Type="http://schemas.openxmlformats.org/officeDocument/2006/relationships/slide" Target="/ppt/slides/slide1.xml" Id="R07886a62cc2f4dc6" /><Relationship Type="http://schemas.openxmlformats.org/officeDocument/2006/relationships/slide" Target="/ppt/slides/slide2.xml" Id="Rd81f799881be43d8" /><Relationship Type="http://schemas.openxmlformats.org/officeDocument/2006/relationships/slide" Target="/ppt/slides/slide3.xml" Id="R1a802138d742433f" /><Relationship Type="http://schemas.openxmlformats.org/officeDocument/2006/relationships/slide" Target="/ppt/slides/slide4.xml" Id="R288452a1ead1482c" /><Relationship Type="http://schemas.openxmlformats.org/officeDocument/2006/relationships/slide" Target="/ppt/slides/slide5.xml" Id="R44441553436f42d0" /><Relationship Type="http://schemas.openxmlformats.org/officeDocument/2006/relationships/slide" Target="/ppt/slides/slide6.xml" Id="R0cb352b0b2cc4740" /><Relationship Type="http://schemas.openxmlformats.org/officeDocument/2006/relationships/slide" Target="/ppt/slides/slide7.xml" Id="Ree7aaadeec5e4f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2346925ca44d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6dd7ca3504480" /><Relationship Type="http://schemas.openxmlformats.org/officeDocument/2006/relationships/theme" Target="/ppt/slideMasters/theme/theme1.xml" Id="R75c29daf421244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86dd7ca35044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103c92e8a4f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191f7713f43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85d38b75a40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2276e83834c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8149bd9494c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64e29b24144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3d1aa454241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MEHREN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MEHREN REVISJON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4 402 850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1 314 093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1 096 011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3 619 503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4 695 683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MEHREN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Sokkaveien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terje@mehrenrevisjon.no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www.mehrenrevisjon.no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986 191 348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