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9de4e4866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f714ad85b4c10"/>
  </p:sldMasterIdLst>
  <p:sldIdLst>
    <p:sldId xmlns:r="http://schemas.openxmlformats.org/officeDocument/2006/relationships" id="256" r:id="R08fa719c124e452e"/>
    <p:sldId xmlns:r="http://schemas.openxmlformats.org/officeDocument/2006/relationships" id="257" r:id="Rc9759c961e5e4907"/>
    <p:sldId xmlns:r="http://schemas.openxmlformats.org/officeDocument/2006/relationships" id="258" r:id="R48d9e2598ce248b8"/>
    <p:sldId xmlns:r="http://schemas.openxmlformats.org/officeDocument/2006/relationships" id="259" r:id="Rccdcf6c8f42e496f"/>
    <p:sldId xmlns:r="http://schemas.openxmlformats.org/officeDocument/2006/relationships" id="260" r:id="R284432bb1d214585"/>
    <p:sldId xmlns:r="http://schemas.openxmlformats.org/officeDocument/2006/relationships" id="261" r:id="Ra175e47cefc74db0"/>
    <p:sldId xmlns:r="http://schemas.openxmlformats.org/officeDocument/2006/relationships" id="262" r:id="R2ce3208e8830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f714ad85b4c10" /><Relationship Type="http://schemas.openxmlformats.org/officeDocument/2006/relationships/slide" Target="/ppt/slides/slide1.xml" Id="R08fa719c124e452e" /><Relationship Type="http://schemas.openxmlformats.org/officeDocument/2006/relationships/slide" Target="/ppt/slides/slide2.xml" Id="Rc9759c961e5e4907" /><Relationship Type="http://schemas.openxmlformats.org/officeDocument/2006/relationships/slide" Target="/ppt/slides/slide3.xml" Id="R48d9e2598ce248b8" /><Relationship Type="http://schemas.openxmlformats.org/officeDocument/2006/relationships/slide" Target="/ppt/slides/slide4.xml" Id="Rccdcf6c8f42e496f" /><Relationship Type="http://schemas.openxmlformats.org/officeDocument/2006/relationships/slide" Target="/ppt/slides/slide5.xml" Id="R284432bb1d214585" /><Relationship Type="http://schemas.openxmlformats.org/officeDocument/2006/relationships/slide" Target="/ppt/slides/slide6.xml" Id="Ra175e47cefc74db0" /><Relationship Type="http://schemas.openxmlformats.org/officeDocument/2006/relationships/slide" Target="/ppt/slides/slide7.xml" Id="R2ce3208e8830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32b33af16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1d25761c34467" /><Relationship Type="http://schemas.openxmlformats.org/officeDocument/2006/relationships/theme" Target="/ppt/slideMasters/theme/theme1.xml" Id="R677f243fdcb2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1d25761c3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6e2ec6d4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3e59f12a4b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5962881b0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bace7e0a9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0d08f0ea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14a1e7c641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e9c1efaba41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