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81839700bc4a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231c5878374c7c"/>
  </p:sldMasterIdLst>
  <p:sldIdLst>
    <p:sldId xmlns:r="http://schemas.openxmlformats.org/officeDocument/2006/relationships" id="256" r:id="Ra3b3224acfef4a43"/>
    <p:sldId xmlns:r="http://schemas.openxmlformats.org/officeDocument/2006/relationships" id="257" r:id="R223758636d184517"/>
    <p:sldId xmlns:r="http://schemas.openxmlformats.org/officeDocument/2006/relationships" id="258" r:id="R553b993db78d4d45"/>
    <p:sldId xmlns:r="http://schemas.openxmlformats.org/officeDocument/2006/relationships" id="259" r:id="Rb0da2cf8137e4958"/>
    <p:sldId xmlns:r="http://schemas.openxmlformats.org/officeDocument/2006/relationships" id="260" r:id="R092190f46abd4f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231c5878374c7c" /><Relationship Type="http://schemas.openxmlformats.org/officeDocument/2006/relationships/slide" Target="/ppt/slides/slide1.xml" Id="Ra3b3224acfef4a43" /><Relationship Type="http://schemas.openxmlformats.org/officeDocument/2006/relationships/slide" Target="/ppt/slides/slide2.xml" Id="R223758636d184517" /><Relationship Type="http://schemas.openxmlformats.org/officeDocument/2006/relationships/slide" Target="/ppt/slides/slide3.xml" Id="R553b993db78d4d45" /><Relationship Type="http://schemas.openxmlformats.org/officeDocument/2006/relationships/slide" Target="/ppt/slides/slide4.xml" Id="Rb0da2cf8137e4958" /><Relationship Type="http://schemas.openxmlformats.org/officeDocument/2006/relationships/slide" Target="/ppt/slides/slide5.xml" Id="R092190f46abd4f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e4de4713ba47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64711ea77471b" /><Relationship Type="http://schemas.openxmlformats.org/officeDocument/2006/relationships/theme" Target="/ppt/slideMasters/theme/theme1.xml" Id="Rd9d65dc55c8448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264711ea7747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86452db4f43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ab388b00643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83fa39d154f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ed5c3bbd346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16a1a8e9a4e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986 156 313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