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920cf2422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34962511b4371"/>
  </p:sldMasterIdLst>
  <p:sldIdLst>
    <p:sldId xmlns:r="http://schemas.openxmlformats.org/officeDocument/2006/relationships" id="256" r:id="Re6b8ea6abec142ba"/>
    <p:sldId xmlns:r="http://schemas.openxmlformats.org/officeDocument/2006/relationships" id="257" r:id="Rb457ee12e07140ee"/>
    <p:sldId xmlns:r="http://schemas.openxmlformats.org/officeDocument/2006/relationships" id="258" r:id="R501887d0f30c48d9"/>
    <p:sldId xmlns:r="http://schemas.openxmlformats.org/officeDocument/2006/relationships" id="259" r:id="Rda323c2b75c24053"/>
    <p:sldId xmlns:r="http://schemas.openxmlformats.org/officeDocument/2006/relationships" id="260" r:id="R71454476edf942a7"/>
    <p:sldId xmlns:r="http://schemas.openxmlformats.org/officeDocument/2006/relationships" id="261" r:id="Rece5290678e9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34962511b4371" /><Relationship Type="http://schemas.openxmlformats.org/officeDocument/2006/relationships/slide" Target="/ppt/slides/slide1.xml" Id="Re6b8ea6abec142ba" /><Relationship Type="http://schemas.openxmlformats.org/officeDocument/2006/relationships/slide" Target="/ppt/slides/slide2.xml" Id="Rb457ee12e07140ee" /><Relationship Type="http://schemas.openxmlformats.org/officeDocument/2006/relationships/slide" Target="/ppt/slides/slide3.xml" Id="R501887d0f30c48d9" /><Relationship Type="http://schemas.openxmlformats.org/officeDocument/2006/relationships/slide" Target="/ppt/slides/slide4.xml" Id="Rda323c2b75c24053" /><Relationship Type="http://schemas.openxmlformats.org/officeDocument/2006/relationships/slide" Target="/ppt/slides/slide5.xml" Id="R71454476edf942a7" /><Relationship Type="http://schemas.openxmlformats.org/officeDocument/2006/relationships/slide" Target="/ppt/slides/slide6.xml" Id="Rece5290678e9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7d0c005ce43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8319a228d440b" /><Relationship Type="http://schemas.openxmlformats.org/officeDocument/2006/relationships/theme" Target="/ppt/slideMasters/theme/theme1.xml" Id="Rcbb1cb62262f40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48319a228d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61aa58a047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8f33a2bbb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2f612810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a10f4101c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de8aee09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53ec5eed4c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VÅRT LANDS BLADMISJON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6 573 299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6 573 299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