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dd82a392f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8f40ed91e4365"/>
  </p:sldMasterIdLst>
  <p:sldIdLst>
    <p:sldId xmlns:r="http://schemas.openxmlformats.org/officeDocument/2006/relationships" id="256" r:id="Rdb2fc41815c345bf"/>
    <p:sldId xmlns:r="http://schemas.openxmlformats.org/officeDocument/2006/relationships" id="257" r:id="R2f16527af9bf4b38"/>
    <p:sldId xmlns:r="http://schemas.openxmlformats.org/officeDocument/2006/relationships" id="258" r:id="R4698ce21b98349b3"/>
    <p:sldId xmlns:r="http://schemas.openxmlformats.org/officeDocument/2006/relationships" id="259" r:id="Rec929145c7dd4f66"/>
    <p:sldId xmlns:r="http://schemas.openxmlformats.org/officeDocument/2006/relationships" id="260" r:id="Rfde118e405a5460b"/>
    <p:sldId xmlns:r="http://schemas.openxmlformats.org/officeDocument/2006/relationships" id="261" r:id="R947190d466154cb5"/>
    <p:sldId xmlns:r="http://schemas.openxmlformats.org/officeDocument/2006/relationships" id="262" r:id="R744f0dbfcfe944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8f40ed91e4365" /><Relationship Type="http://schemas.openxmlformats.org/officeDocument/2006/relationships/slide" Target="/ppt/slides/slide1.xml" Id="Rdb2fc41815c345bf" /><Relationship Type="http://schemas.openxmlformats.org/officeDocument/2006/relationships/slide" Target="/ppt/slides/slide2.xml" Id="R2f16527af9bf4b38" /><Relationship Type="http://schemas.openxmlformats.org/officeDocument/2006/relationships/slide" Target="/ppt/slides/slide3.xml" Id="R4698ce21b98349b3" /><Relationship Type="http://schemas.openxmlformats.org/officeDocument/2006/relationships/slide" Target="/ppt/slides/slide4.xml" Id="Rec929145c7dd4f66" /><Relationship Type="http://schemas.openxmlformats.org/officeDocument/2006/relationships/slide" Target="/ppt/slides/slide5.xml" Id="Rfde118e405a5460b" /><Relationship Type="http://schemas.openxmlformats.org/officeDocument/2006/relationships/slide" Target="/ppt/slides/slide6.xml" Id="R947190d466154cb5" /><Relationship Type="http://schemas.openxmlformats.org/officeDocument/2006/relationships/slide" Target="/ppt/slides/slide7.xml" Id="R744f0dbfcfe944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8a62bb215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fa91020cc4093" /><Relationship Type="http://schemas.openxmlformats.org/officeDocument/2006/relationships/theme" Target="/ppt/slideMasters/theme/theme1.xml" Id="R889dd82a92c1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fa91020cc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c90ba511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f1ee0612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e6cdf6d1d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5fb1c59f1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b0858b99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354d97ef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d36e3aee1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