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c201e18dc84a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860d77b46d4316"/>
  </p:sldMasterIdLst>
  <p:sldIdLst>
    <p:sldId xmlns:r="http://schemas.openxmlformats.org/officeDocument/2006/relationships" id="256" r:id="R97c3d042a021488f"/>
    <p:sldId xmlns:r="http://schemas.openxmlformats.org/officeDocument/2006/relationships" id="257" r:id="Rf2b3f7fc408b47c3"/>
    <p:sldId xmlns:r="http://schemas.openxmlformats.org/officeDocument/2006/relationships" id="258" r:id="Rea6eeba6d3a74973"/>
    <p:sldId xmlns:r="http://schemas.openxmlformats.org/officeDocument/2006/relationships" id="259" r:id="Rd4f9b308a7fb40e1"/>
    <p:sldId xmlns:r="http://schemas.openxmlformats.org/officeDocument/2006/relationships" id="260" r:id="R025a026812fe4c5d"/>
    <p:sldId xmlns:r="http://schemas.openxmlformats.org/officeDocument/2006/relationships" id="261" r:id="R69b57c8ba83342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860d77b46d4316" /><Relationship Type="http://schemas.openxmlformats.org/officeDocument/2006/relationships/slide" Target="/ppt/slides/slide1.xml" Id="R97c3d042a021488f" /><Relationship Type="http://schemas.openxmlformats.org/officeDocument/2006/relationships/slide" Target="/ppt/slides/slide2.xml" Id="Rf2b3f7fc408b47c3" /><Relationship Type="http://schemas.openxmlformats.org/officeDocument/2006/relationships/slide" Target="/ppt/slides/slide3.xml" Id="Rea6eeba6d3a74973" /><Relationship Type="http://schemas.openxmlformats.org/officeDocument/2006/relationships/slide" Target="/ppt/slides/slide4.xml" Id="Rd4f9b308a7fb40e1" /><Relationship Type="http://schemas.openxmlformats.org/officeDocument/2006/relationships/slide" Target="/ppt/slides/slide5.xml" Id="R025a026812fe4c5d" /><Relationship Type="http://schemas.openxmlformats.org/officeDocument/2006/relationships/slide" Target="/ppt/slides/slide6.xml" Id="R69b57c8ba83342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89dcf4071f4b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4197359674eae" /><Relationship Type="http://schemas.openxmlformats.org/officeDocument/2006/relationships/theme" Target="/ppt/slideMasters/theme/theme1.xml" Id="Rc5ead58d028e47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74197359674e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49b58b4a34d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6655b539744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aa5e426b64e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6a955b1f442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690499cad49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9ff4f20a546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Cappelens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90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hanne@finregn.no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986 103 708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