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82918f28ed40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42fca5653f4de6"/>
  </p:sldMasterIdLst>
  <p:sldIdLst>
    <p:sldId xmlns:r="http://schemas.openxmlformats.org/officeDocument/2006/relationships" id="256" r:id="Re57a8e73e56a4b6a"/>
    <p:sldId xmlns:r="http://schemas.openxmlformats.org/officeDocument/2006/relationships" id="257" r:id="R76a36e8d92a54eb6"/>
    <p:sldId xmlns:r="http://schemas.openxmlformats.org/officeDocument/2006/relationships" id="258" r:id="Rafba69a9c1d3417b"/>
    <p:sldId xmlns:r="http://schemas.openxmlformats.org/officeDocument/2006/relationships" id="259" r:id="Reb403bb46c1c430d"/>
    <p:sldId xmlns:r="http://schemas.openxmlformats.org/officeDocument/2006/relationships" id="260" r:id="R0e7a99a2e4714506"/>
    <p:sldId xmlns:r="http://schemas.openxmlformats.org/officeDocument/2006/relationships" id="261" r:id="R9769fc8d95f04063"/>
    <p:sldId xmlns:r="http://schemas.openxmlformats.org/officeDocument/2006/relationships" id="262" r:id="Rafefdb9ee2434c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2fca5653f4de6" /><Relationship Type="http://schemas.openxmlformats.org/officeDocument/2006/relationships/slide" Target="/ppt/slides/slide1.xml" Id="Re57a8e73e56a4b6a" /><Relationship Type="http://schemas.openxmlformats.org/officeDocument/2006/relationships/slide" Target="/ppt/slides/slide2.xml" Id="R76a36e8d92a54eb6" /><Relationship Type="http://schemas.openxmlformats.org/officeDocument/2006/relationships/slide" Target="/ppt/slides/slide3.xml" Id="Rafba69a9c1d3417b" /><Relationship Type="http://schemas.openxmlformats.org/officeDocument/2006/relationships/slide" Target="/ppt/slides/slide4.xml" Id="Reb403bb46c1c430d" /><Relationship Type="http://schemas.openxmlformats.org/officeDocument/2006/relationships/slide" Target="/ppt/slides/slide5.xml" Id="R0e7a99a2e4714506" /><Relationship Type="http://schemas.openxmlformats.org/officeDocument/2006/relationships/slide" Target="/ppt/slides/slide6.xml" Id="R9769fc8d95f04063" /><Relationship Type="http://schemas.openxmlformats.org/officeDocument/2006/relationships/slide" Target="/ppt/slides/slide7.xml" Id="Rafefdb9ee2434c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6100d009d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09fc60a764b05" /><Relationship Type="http://schemas.openxmlformats.org/officeDocument/2006/relationships/theme" Target="/ppt/slideMasters/theme/theme1.xml" Id="R9e99abb6d9c443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609fc60a764b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cf4c150c84f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ccec806474b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55f8eb2f2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943abd5d543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e0cf1c62c41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711b1f01d4a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3592468484d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PARATUS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3 693 612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SKRETTING SANDVOLD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 Oscars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05 04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986 091 041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