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3cfe59f16445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28995adf9746ed"/>
  </p:sldMasterIdLst>
  <p:sldIdLst>
    <p:sldId xmlns:r="http://schemas.openxmlformats.org/officeDocument/2006/relationships" id="256" r:id="Redc772ab7627461c"/>
    <p:sldId xmlns:r="http://schemas.openxmlformats.org/officeDocument/2006/relationships" id="257" r:id="Rd34da407e1494b0e"/>
    <p:sldId xmlns:r="http://schemas.openxmlformats.org/officeDocument/2006/relationships" id="258" r:id="R73f89c478f1c49d1"/>
    <p:sldId xmlns:r="http://schemas.openxmlformats.org/officeDocument/2006/relationships" id="259" r:id="R1eede69f6e9a4e92"/>
    <p:sldId xmlns:r="http://schemas.openxmlformats.org/officeDocument/2006/relationships" id="260" r:id="R1c4d6f6902c144e4"/>
    <p:sldId xmlns:r="http://schemas.openxmlformats.org/officeDocument/2006/relationships" id="261" r:id="R9ad4a7699d664972"/>
    <p:sldId xmlns:r="http://schemas.openxmlformats.org/officeDocument/2006/relationships" id="262" r:id="R73924a370d3b4d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8995adf9746ed" /><Relationship Type="http://schemas.openxmlformats.org/officeDocument/2006/relationships/slide" Target="/ppt/slides/slide1.xml" Id="Redc772ab7627461c" /><Relationship Type="http://schemas.openxmlformats.org/officeDocument/2006/relationships/slide" Target="/ppt/slides/slide2.xml" Id="Rd34da407e1494b0e" /><Relationship Type="http://schemas.openxmlformats.org/officeDocument/2006/relationships/slide" Target="/ppt/slides/slide3.xml" Id="R73f89c478f1c49d1" /><Relationship Type="http://schemas.openxmlformats.org/officeDocument/2006/relationships/slide" Target="/ppt/slides/slide4.xml" Id="R1eede69f6e9a4e92" /><Relationship Type="http://schemas.openxmlformats.org/officeDocument/2006/relationships/slide" Target="/ppt/slides/slide5.xml" Id="R1c4d6f6902c144e4" /><Relationship Type="http://schemas.openxmlformats.org/officeDocument/2006/relationships/slide" Target="/ppt/slides/slide6.xml" Id="R9ad4a7699d664972" /><Relationship Type="http://schemas.openxmlformats.org/officeDocument/2006/relationships/slide" Target="/ppt/slides/slide7.xml" Id="R73924a370d3b4d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697e304ea243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4defa69cc4813" /><Relationship Type="http://schemas.openxmlformats.org/officeDocument/2006/relationships/theme" Target="/ppt/slideMasters/theme/theme1.xml" Id="R543cb856466b41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74defa69cc48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4c8c6875b4e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504f162e841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1a993dbb94e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b8e1c634945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ece2353b34d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b03aedc764b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6900331d14e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392 048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LENNART GRØTT HOLEN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Østensjøveien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986 062 521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PINAR INVEST AS</a:t>
            </a:r>
          </a:p>
        </p:txBody>
      </p:sp>
    </p:spTree>
  </p:cSld>
  <p:clrMapOvr>
    <a:masterClrMapping xmlns:a="http://schemas.openxmlformats.org/drawingml/2006/main"/>
  </p:clrMapOvr>
</p:sld>
</file>