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e7c9b372e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000df72654388"/>
  </p:sldMasterIdLst>
  <p:sldIdLst>
    <p:sldId xmlns:r="http://schemas.openxmlformats.org/officeDocument/2006/relationships" id="256" r:id="R31b8482b1a10463a"/>
    <p:sldId xmlns:r="http://schemas.openxmlformats.org/officeDocument/2006/relationships" id="257" r:id="Rcd9cb127355645ff"/>
    <p:sldId xmlns:r="http://schemas.openxmlformats.org/officeDocument/2006/relationships" id="258" r:id="R1918df737f4a4466"/>
    <p:sldId xmlns:r="http://schemas.openxmlformats.org/officeDocument/2006/relationships" id="259" r:id="Rbf83c0abf42843a6"/>
    <p:sldId xmlns:r="http://schemas.openxmlformats.org/officeDocument/2006/relationships" id="260" r:id="Rf27f4ccfbe8f4e53"/>
    <p:sldId xmlns:r="http://schemas.openxmlformats.org/officeDocument/2006/relationships" id="261" r:id="R75114585b7e84cbb"/>
    <p:sldId xmlns:r="http://schemas.openxmlformats.org/officeDocument/2006/relationships" id="262" r:id="R91810f7eb3cb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000df72654388" /><Relationship Type="http://schemas.openxmlformats.org/officeDocument/2006/relationships/slide" Target="/ppt/slides/slide1.xml" Id="R31b8482b1a10463a" /><Relationship Type="http://schemas.openxmlformats.org/officeDocument/2006/relationships/slide" Target="/ppt/slides/slide2.xml" Id="Rcd9cb127355645ff" /><Relationship Type="http://schemas.openxmlformats.org/officeDocument/2006/relationships/slide" Target="/ppt/slides/slide3.xml" Id="R1918df737f4a4466" /><Relationship Type="http://schemas.openxmlformats.org/officeDocument/2006/relationships/slide" Target="/ppt/slides/slide4.xml" Id="Rbf83c0abf42843a6" /><Relationship Type="http://schemas.openxmlformats.org/officeDocument/2006/relationships/slide" Target="/ppt/slides/slide5.xml" Id="Rf27f4ccfbe8f4e53" /><Relationship Type="http://schemas.openxmlformats.org/officeDocument/2006/relationships/slide" Target="/ppt/slides/slide6.xml" Id="R75114585b7e84cbb" /><Relationship Type="http://schemas.openxmlformats.org/officeDocument/2006/relationships/slide" Target="/ppt/slides/slide7.xml" Id="R91810f7eb3cb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272b8e0fd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6c6b4eb94b6a" /><Relationship Type="http://schemas.openxmlformats.org/officeDocument/2006/relationships/theme" Target="/ppt/slideMasters/theme/theme1.xml" Id="R2e266c4ee7a7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86c6b4eb9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888520e8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5ce6cbb7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88267a6a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43a516717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c50eb2d99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219e256f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f1102dd5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INVESTMENT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MATHISEN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MATHISEN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986 051 716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GROUP AS</a:t>
            </a:r>
          </a:p>
        </p:txBody>
      </p:sp>
    </p:spTree>
  </p:cSld>
  <p:clrMapOvr>
    <a:masterClrMapping xmlns:a="http://schemas.openxmlformats.org/drawingml/2006/main"/>
  </p:clrMapOvr>
</p:sld>
</file>