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adc317c05a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ac47bd7954a0c"/>
  </p:sldMasterIdLst>
  <p:sldIdLst>
    <p:sldId xmlns:r="http://schemas.openxmlformats.org/officeDocument/2006/relationships" id="256" r:id="R80f584bd439c4117"/>
    <p:sldId xmlns:r="http://schemas.openxmlformats.org/officeDocument/2006/relationships" id="257" r:id="Ra2b6525acfdc4f51"/>
    <p:sldId xmlns:r="http://schemas.openxmlformats.org/officeDocument/2006/relationships" id="258" r:id="R27f32678308f472b"/>
    <p:sldId xmlns:r="http://schemas.openxmlformats.org/officeDocument/2006/relationships" id="259" r:id="R73aeb5d2006044ab"/>
    <p:sldId xmlns:r="http://schemas.openxmlformats.org/officeDocument/2006/relationships" id="260" r:id="Rb0768efbca864c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ac47bd7954a0c" /><Relationship Type="http://schemas.openxmlformats.org/officeDocument/2006/relationships/slide" Target="/ppt/slides/slide1.xml" Id="R80f584bd439c4117" /><Relationship Type="http://schemas.openxmlformats.org/officeDocument/2006/relationships/slide" Target="/ppt/slides/slide2.xml" Id="Ra2b6525acfdc4f51" /><Relationship Type="http://schemas.openxmlformats.org/officeDocument/2006/relationships/slide" Target="/ppt/slides/slide3.xml" Id="R27f32678308f472b" /><Relationship Type="http://schemas.openxmlformats.org/officeDocument/2006/relationships/slide" Target="/ppt/slides/slide4.xml" Id="R73aeb5d2006044ab" /><Relationship Type="http://schemas.openxmlformats.org/officeDocument/2006/relationships/slide" Target="/ppt/slides/slide5.xml" Id="Rb0768efbca864c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0db930cea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e3e8cefa34d44" /><Relationship Type="http://schemas.openxmlformats.org/officeDocument/2006/relationships/theme" Target="/ppt/slideMasters/theme/theme1.xml" Id="R2d61f72a542643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e3e8cefa34d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e2c886671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6c623b0744f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ff8323ea042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4c435e54e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ac1457f33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EXIT DATA 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EXIT DATA BEDRIFT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985 882 339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