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4ddb18e9d444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28c10c26c49df"/>
  </p:sldMasterIdLst>
  <p:sldIdLst>
    <p:sldId xmlns:r="http://schemas.openxmlformats.org/officeDocument/2006/relationships" id="256" r:id="R7674f4a1d6ca4205"/>
    <p:sldId xmlns:r="http://schemas.openxmlformats.org/officeDocument/2006/relationships" id="257" r:id="Rec78c348205941f1"/>
    <p:sldId xmlns:r="http://schemas.openxmlformats.org/officeDocument/2006/relationships" id="258" r:id="Rcbaad6ebd51d4bbc"/>
    <p:sldId xmlns:r="http://schemas.openxmlformats.org/officeDocument/2006/relationships" id="259" r:id="Rfdda2b321d174b8b"/>
    <p:sldId xmlns:r="http://schemas.openxmlformats.org/officeDocument/2006/relationships" id="260" r:id="R7f6a0ad75a0e4820"/>
    <p:sldId xmlns:r="http://schemas.openxmlformats.org/officeDocument/2006/relationships" id="261" r:id="R2b07a4d5325b45ae"/>
    <p:sldId xmlns:r="http://schemas.openxmlformats.org/officeDocument/2006/relationships" id="262" r:id="Re66da89cd0ea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28c10c26c49df" /><Relationship Type="http://schemas.openxmlformats.org/officeDocument/2006/relationships/slide" Target="/ppt/slides/slide1.xml" Id="R7674f4a1d6ca4205" /><Relationship Type="http://schemas.openxmlformats.org/officeDocument/2006/relationships/slide" Target="/ppt/slides/slide2.xml" Id="Rec78c348205941f1" /><Relationship Type="http://schemas.openxmlformats.org/officeDocument/2006/relationships/slide" Target="/ppt/slides/slide3.xml" Id="Rcbaad6ebd51d4bbc" /><Relationship Type="http://schemas.openxmlformats.org/officeDocument/2006/relationships/slide" Target="/ppt/slides/slide4.xml" Id="Rfdda2b321d174b8b" /><Relationship Type="http://schemas.openxmlformats.org/officeDocument/2006/relationships/slide" Target="/ppt/slides/slide5.xml" Id="R7f6a0ad75a0e4820" /><Relationship Type="http://schemas.openxmlformats.org/officeDocument/2006/relationships/slide" Target="/ppt/slides/slide6.xml" Id="R2b07a4d5325b45ae" /><Relationship Type="http://schemas.openxmlformats.org/officeDocument/2006/relationships/slide" Target="/ppt/slides/slide7.xml" Id="Re66da89cd0ea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4048a0c65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06b4a4fda4487" /><Relationship Type="http://schemas.openxmlformats.org/officeDocument/2006/relationships/theme" Target="/ppt/slideMasters/theme/theme1.xml" Id="Re343b4b41b8f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e06b4a4fda44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790d0de41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a6eeb5b8744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8b451f53f49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e21d9b835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080f6b37c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9dc3e15a7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7bb19e55348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VEKSTRA EIER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ØSTERDALEN SA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ELVERUM &amp; RENA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HEDEMARKEN REGNSKAP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ENGERDAL - TRYSIL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VESTFOLD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FJORD AS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