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927270e0f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f8383f76d49ee"/>
  </p:sldMasterIdLst>
  <p:sldIdLst>
    <p:sldId xmlns:r="http://schemas.openxmlformats.org/officeDocument/2006/relationships" id="256" r:id="R39d6754c10c94d1a"/>
    <p:sldId xmlns:r="http://schemas.openxmlformats.org/officeDocument/2006/relationships" id="257" r:id="Rb628bcad594042fe"/>
    <p:sldId xmlns:r="http://schemas.openxmlformats.org/officeDocument/2006/relationships" id="258" r:id="R24741e102f19401f"/>
    <p:sldId xmlns:r="http://schemas.openxmlformats.org/officeDocument/2006/relationships" id="259" r:id="R2bac2d80f0314259"/>
    <p:sldId xmlns:r="http://schemas.openxmlformats.org/officeDocument/2006/relationships" id="260" r:id="R6edffa293b534e59"/>
    <p:sldId xmlns:r="http://schemas.openxmlformats.org/officeDocument/2006/relationships" id="261" r:id="Rc29133ddf4e0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f8383f76d49ee" /><Relationship Type="http://schemas.openxmlformats.org/officeDocument/2006/relationships/slide" Target="/ppt/slides/slide1.xml" Id="R39d6754c10c94d1a" /><Relationship Type="http://schemas.openxmlformats.org/officeDocument/2006/relationships/slide" Target="/ppt/slides/slide2.xml" Id="Rb628bcad594042fe" /><Relationship Type="http://schemas.openxmlformats.org/officeDocument/2006/relationships/slide" Target="/ppt/slides/slide3.xml" Id="R24741e102f19401f" /><Relationship Type="http://schemas.openxmlformats.org/officeDocument/2006/relationships/slide" Target="/ppt/slides/slide4.xml" Id="R2bac2d80f0314259" /><Relationship Type="http://schemas.openxmlformats.org/officeDocument/2006/relationships/slide" Target="/ppt/slides/slide5.xml" Id="R6edffa293b534e59" /><Relationship Type="http://schemas.openxmlformats.org/officeDocument/2006/relationships/slide" Target="/ppt/slides/slide6.xml" Id="Rc29133ddf4e0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029adeec7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ff94e1455473a" /><Relationship Type="http://schemas.openxmlformats.org/officeDocument/2006/relationships/theme" Target="/ppt/slideMasters/theme/theme1.xml" Id="R9aa48e3cef35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4ff94e145547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d01f61a7647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cece00b7342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af327c44242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73778489449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c74e1f9f744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2c44243ff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