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50e5a0040647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03833808584c22"/>
  </p:sldMasterIdLst>
  <p:sldIdLst>
    <p:sldId xmlns:r="http://schemas.openxmlformats.org/officeDocument/2006/relationships" id="256" r:id="Rf6e4e5f0e2394a93"/>
    <p:sldId xmlns:r="http://schemas.openxmlformats.org/officeDocument/2006/relationships" id="257" r:id="Rc00f1466c0a74a7b"/>
    <p:sldId xmlns:r="http://schemas.openxmlformats.org/officeDocument/2006/relationships" id="258" r:id="R36c32ae8808842ef"/>
    <p:sldId xmlns:r="http://schemas.openxmlformats.org/officeDocument/2006/relationships" id="259" r:id="R2c19932fc3744366"/>
    <p:sldId xmlns:r="http://schemas.openxmlformats.org/officeDocument/2006/relationships" id="260" r:id="Ra60f18aebbc04168"/>
    <p:sldId xmlns:r="http://schemas.openxmlformats.org/officeDocument/2006/relationships" id="261" r:id="Reb6803f09852480f"/>
    <p:sldId xmlns:r="http://schemas.openxmlformats.org/officeDocument/2006/relationships" id="262" r:id="Rb98dffc52d7748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03833808584c22" /><Relationship Type="http://schemas.openxmlformats.org/officeDocument/2006/relationships/slide" Target="/ppt/slides/slide1.xml" Id="Rf6e4e5f0e2394a93" /><Relationship Type="http://schemas.openxmlformats.org/officeDocument/2006/relationships/slide" Target="/ppt/slides/slide2.xml" Id="Rc00f1466c0a74a7b" /><Relationship Type="http://schemas.openxmlformats.org/officeDocument/2006/relationships/slide" Target="/ppt/slides/slide3.xml" Id="R36c32ae8808842ef" /><Relationship Type="http://schemas.openxmlformats.org/officeDocument/2006/relationships/slide" Target="/ppt/slides/slide4.xml" Id="R2c19932fc3744366" /><Relationship Type="http://schemas.openxmlformats.org/officeDocument/2006/relationships/slide" Target="/ppt/slides/slide5.xml" Id="Ra60f18aebbc04168" /><Relationship Type="http://schemas.openxmlformats.org/officeDocument/2006/relationships/slide" Target="/ppt/slides/slide6.xml" Id="Reb6803f09852480f" /><Relationship Type="http://schemas.openxmlformats.org/officeDocument/2006/relationships/slide" Target="/ppt/slides/slide7.xml" Id="Rb98dffc52d7748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75d27781a641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538b41d904fda" /><Relationship Type="http://schemas.openxmlformats.org/officeDocument/2006/relationships/theme" Target="/ppt/slideMasters/theme/theme1.xml" Id="Rd840bd99a03b42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9538b41d904f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d28b0b83f46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b577dadff4e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98b9dce3847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9d229a02e4d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86b6b069449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d585bf6004b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7cb35682241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ULLENSVANG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ULLENSVANG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ULLENSVANG AS ble etablert [år] og holder til i Lofthus.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ULLENSVANG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ULLENSVANG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ULLENSVANG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114 782 625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22 678 566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18 044 910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24 024 548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74 709 834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ULLENSVANG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HOTELL ULLENSVANG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ULLENSVANG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Ullensvangvegen 865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5781 Lofthus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ullensvang@hotel-ullensvang.no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www.hotel-ullensvang.no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985 826 609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ULLENSVANG AS</a:t>
            </a:r>
          </a:p>
        </p:txBody>
      </p:sp>
    </p:spTree>
  </p:cSld>
  <p:clrMapOvr>
    <a:masterClrMapping xmlns:a="http://schemas.openxmlformats.org/drawingml/2006/main"/>
  </p:clrMapOvr>
</p:sld>
</file>