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143984cb9341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b33ae5c98d4b97"/>
  </p:sldMasterIdLst>
  <p:sldIdLst>
    <p:sldId xmlns:r="http://schemas.openxmlformats.org/officeDocument/2006/relationships" id="256" r:id="R658b9e8c174c43ee"/>
    <p:sldId xmlns:r="http://schemas.openxmlformats.org/officeDocument/2006/relationships" id="257" r:id="R854ff3bd31bc4e80"/>
    <p:sldId xmlns:r="http://schemas.openxmlformats.org/officeDocument/2006/relationships" id="258" r:id="R2289f519168b49e7"/>
    <p:sldId xmlns:r="http://schemas.openxmlformats.org/officeDocument/2006/relationships" id="259" r:id="Rd8155ca7cde0423f"/>
    <p:sldId xmlns:r="http://schemas.openxmlformats.org/officeDocument/2006/relationships" id="260" r:id="Rd4d528fb740c4ff5"/>
    <p:sldId xmlns:r="http://schemas.openxmlformats.org/officeDocument/2006/relationships" id="261" r:id="R9ad7aab02ea340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33ae5c98d4b97" /><Relationship Type="http://schemas.openxmlformats.org/officeDocument/2006/relationships/slide" Target="/ppt/slides/slide1.xml" Id="R658b9e8c174c43ee" /><Relationship Type="http://schemas.openxmlformats.org/officeDocument/2006/relationships/slide" Target="/ppt/slides/slide2.xml" Id="R854ff3bd31bc4e80" /><Relationship Type="http://schemas.openxmlformats.org/officeDocument/2006/relationships/slide" Target="/ppt/slides/slide3.xml" Id="R2289f519168b49e7" /><Relationship Type="http://schemas.openxmlformats.org/officeDocument/2006/relationships/slide" Target="/ppt/slides/slide4.xml" Id="Rd8155ca7cde0423f" /><Relationship Type="http://schemas.openxmlformats.org/officeDocument/2006/relationships/slide" Target="/ppt/slides/slide5.xml" Id="Rd4d528fb740c4ff5" /><Relationship Type="http://schemas.openxmlformats.org/officeDocument/2006/relationships/slide" Target="/ppt/slides/slide6.xml" Id="R9ad7aab02ea340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f7fc04bef47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bd59a1a3b4022" /><Relationship Type="http://schemas.openxmlformats.org/officeDocument/2006/relationships/theme" Target="/ppt/slideMasters/theme/theme1.xml" Id="R4180579ed44748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bd59a1a3b40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3bb136d51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67cf5925644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1fb52e0a342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583116dc345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087c4108547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05aeb042944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HOTEL ULLENSVANG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ULLENSVANG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ULLENSVANG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ULLENSVANG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ULLENSVANG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ULLENSVANG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Ullensvangvegen 865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5781 Lofthus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ullensvang@hotel-ullensvang.no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www.hotel-ullensvang.no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985 826 609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ULLENSVANG AS</a:t>
            </a:r>
          </a:p>
        </p:txBody>
      </p:sp>
    </p:spTree>
  </p:cSld>
  <p:clrMapOvr>
    <a:masterClrMapping xmlns:a="http://schemas.openxmlformats.org/drawingml/2006/main"/>
  </p:clrMapOvr>
</p:sld>
</file>