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373298819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2b4c4a7b84180"/>
  </p:sldMasterIdLst>
  <p:sldIdLst>
    <p:sldId xmlns:r="http://schemas.openxmlformats.org/officeDocument/2006/relationships" id="256" r:id="Ref881996e51c4892"/>
    <p:sldId xmlns:r="http://schemas.openxmlformats.org/officeDocument/2006/relationships" id="257" r:id="R821ad5502ecd44a9"/>
    <p:sldId xmlns:r="http://schemas.openxmlformats.org/officeDocument/2006/relationships" id="258" r:id="R1a468595dfe04d39"/>
    <p:sldId xmlns:r="http://schemas.openxmlformats.org/officeDocument/2006/relationships" id="259" r:id="Rb989bfaccd444f6a"/>
    <p:sldId xmlns:r="http://schemas.openxmlformats.org/officeDocument/2006/relationships" id="260" r:id="R768d92b2aa9c4e04"/>
    <p:sldId xmlns:r="http://schemas.openxmlformats.org/officeDocument/2006/relationships" id="261" r:id="R393aa595aaea4b73"/>
    <p:sldId xmlns:r="http://schemas.openxmlformats.org/officeDocument/2006/relationships" id="262" r:id="Rea113b49bb9a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2b4c4a7b84180" /><Relationship Type="http://schemas.openxmlformats.org/officeDocument/2006/relationships/slide" Target="/ppt/slides/slide1.xml" Id="Ref881996e51c4892" /><Relationship Type="http://schemas.openxmlformats.org/officeDocument/2006/relationships/slide" Target="/ppt/slides/slide2.xml" Id="R821ad5502ecd44a9" /><Relationship Type="http://schemas.openxmlformats.org/officeDocument/2006/relationships/slide" Target="/ppt/slides/slide3.xml" Id="R1a468595dfe04d39" /><Relationship Type="http://schemas.openxmlformats.org/officeDocument/2006/relationships/slide" Target="/ppt/slides/slide4.xml" Id="Rb989bfaccd444f6a" /><Relationship Type="http://schemas.openxmlformats.org/officeDocument/2006/relationships/slide" Target="/ppt/slides/slide5.xml" Id="R768d92b2aa9c4e04" /><Relationship Type="http://schemas.openxmlformats.org/officeDocument/2006/relationships/slide" Target="/ppt/slides/slide6.xml" Id="R393aa595aaea4b73" /><Relationship Type="http://schemas.openxmlformats.org/officeDocument/2006/relationships/slide" Target="/ppt/slides/slide7.xml" Id="Rea113b49bb9a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6c48d66cd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1396766e4f5a" /><Relationship Type="http://schemas.openxmlformats.org/officeDocument/2006/relationships/theme" Target="/ppt/slideMasters/theme/theme1.xml" Id="Rc28c511f4c93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21396766e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087ac2e9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6d7e7d6c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16ed1e2b1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2933544a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104f7efc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65b665cc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22ad6f40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ANDERS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KNUT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